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6"/>
  </p:notesMasterIdLst>
  <p:sldIdLst>
    <p:sldId id="260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85" r:id="rId12"/>
    <p:sldId id="284" r:id="rId13"/>
    <p:sldId id="272" r:id="rId14"/>
    <p:sldId id="273" r:id="rId15"/>
    <p:sldId id="282" r:id="rId16"/>
    <p:sldId id="274" r:id="rId17"/>
    <p:sldId id="275" r:id="rId18"/>
    <p:sldId id="276" r:id="rId19"/>
    <p:sldId id="277" r:id="rId20"/>
    <p:sldId id="278" r:id="rId21"/>
    <p:sldId id="279" r:id="rId22"/>
    <p:sldId id="270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D6FF"/>
    <a:srgbClr val="E7F9FF"/>
    <a:srgbClr val="A7E8FF"/>
    <a:srgbClr val="EF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895.support\Downloads\FXAU_30.08.2019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895.support\Downloads\FXJP_30.08.2019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895.support\Downloads\FXKZ_29.08.2019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895.support\Downloads\Telegram%20Desktop\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895.support\Downloads\FXUS_30.08.2019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895.support\Downloads\FXIT_30.08.2019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_542468084603866421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895.support\Downloads\FXCN_30.08.2019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895.support\Downloads\FXDE_30.08.2019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895.support\Downloads\FXUK_30.08.2019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0065911831189346E-2"/>
                  <c:y val="7.95828380785762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357719302500928E-2"/>
                  <c:y val="-0.130474805215940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8387197059735E-2"/>
                  <c:y val="-1.45679476093951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193735454968203E-3"/>
                  <c:y val="1.069532314828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044438845729228E-2"/>
                  <c:y val="1.11890037460149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359156624840612E-3"/>
                  <c:y val="1.03803701841621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Ден. средства, в т.ч. валюта </c:v>
                </c:pt>
                <c:pt idx="1">
                  <c:v>Российские акции</c:v>
                </c:pt>
                <c:pt idx="2">
                  <c:v>Иные активы</c:v>
                </c:pt>
                <c:pt idx="3">
                  <c:v>ETF</c:v>
                </c:pt>
                <c:pt idx="4">
                  <c:v>паи ПИФ</c:v>
                </c:pt>
                <c:pt idx="5">
                  <c:v>Еврообл.</c:v>
                </c:pt>
                <c:pt idx="6">
                  <c:v>ОФЗ</c:v>
                </c:pt>
                <c:pt idx="7">
                  <c:v>корп. рублевые облигации</c:v>
                </c:pt>
                <c:pt idx="8">
                  <c:v>Иностр. Акции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0.2</c:v>
                </c:pt>
                <c:pt idx="1">
                  <c:v>0.28000000000000003</c:v>
                </c:pt>
                <c:pt idx="2">
                  <c:v>0.13</c:v>
                </c:pt>
                <c:pt idx="3">
                  <c:v>0.02</c:v>
                </c:pt>
                <c:pt idx="4">
                  <c:v>0.03</c:v>
                </c:pt>
                <c:pt idx="5">
                  <c:v>0.01</c:v>
                </c:pt>
                <c:pt idx="6">
                  <c:v>0.2</c:v>
                </c:pt>
                <c:pt idx="7">
                  <c:v>0.11</c:v>
                </c:pt>
                <c:pt idx="8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[FXAU_30.08.2019.xls]Simple!$A$1:$A$418</c:f>
              <c:strCache>
                <c:ptCount val="418"/>
                <c:pt idx="0">
                  <c:v>01.12.2017</c:v>
                </c:pt>
                <c:pt idx="1">
                  <c:v>04.12.2017</c:v>
                </c:pt>
                <c:pt idx="2">
                  <c:v>05.12.2017</c:v>
                </c:pt>
                <c:pt idx="3">
                  <c:v>06.12.2017</c:v>
                </c:pt>
                <c:pt idx="4">
                  <c:v>07.12.2017</c:v>
                </c:pt>
                <c:pt idx="5">
                  <c:v>08.12.2017</c:v>
                </c:pt>
                <c:pt idx="6">
                  <c:v>11.12.2017</c:v>
                </c:pt>
                <c:pt idx="7">
                  <c:v>12.12.2017</c:v>
                </c:pt>
                <c:pt idx="8">
                  <c:v>13.12.2017</c:v>
                </c:pt>
                <c:pt idx="9">
                  <c:v>14.12.2017</c:v>
                </c:pt>
                <c:pt idx="10">
                  <c:v>15.12.2017</c:v>
                </c:pt>
                <c:pt idx="11">
                  <c:v>18.12.2017</c:v>
                </c:pt>
                <c:pt idx="12">
                  <c:v>19.12.2017</c:v>
                </c:pt>
                <c:pt idx="13">
                  <c:v>20.12.2017</c:v>
                </c:pt>
                <c:pt idx="14">
                  <c:v>21.12.2017</c:v>
                </c:pt>
                <c:pt idx="15">
                  <c:v>22.12.2017</c:v>
                </c:pt>
                <c:pt idx="16">
                  <c:v>27.12.2017</c:v>
                </c:pt>
                <c:pt idx="17">
                  <c:v>28.12.2017</c:v>
                </c:pt>
                <c:pt idx="18">
                  <c:v>29.12.2017</c:v>
                </c:pt>
                <c:pt idx="19">
                  <c:v>02.01.2018</c:v>
                </c:pt>
                <c:pt idx="20">
                  <c:v>03.01.2018</c:v>
                </c:pt>
                <c:pt idx="21">
                  <c:v>04.01.2018</c:v>
                </c:pt>
                <c:pt idx="22">
                  <c:v>05.01.2018</c:v>
                </c:pt>
                <c:pt idx="23">
                  <c:v>08.01.2018</c:v>
                </c:pt>
                <c:pt idx="24">
                  <c:v>09.01.2018</c:v>
                </c:pt>
                <c:pt idx="25">
                  <c:v>10.01.2018</c:v>
                </c:pt>
                <c:pt idx="26">
                  <c:v>11.01.2018</c:v>
                </c:pt>
                <c:pt idx="27">
                  <c:v>12.01.2018</c:v>
                </c:pt>
                <c:pt idx="28">
                  <c:v>15.01.2018</c:v>
                </c:pt>
                <c:pt idx="29">
                  <c:v>16.01.2018</c:v>
                </c:pt>
                <c:pt idx="30">
                  <c:v>17.01.2018</c:v>
                </c:pt>
                <c:pt idx="31">
                  <c:v>18.01.2018</c:v>
                </c:pt>
                <c:pt idx="32">
                  <c:v>19.01.2018</c:v>
                </c:pt>
                <c:pt idx="33">
                  <c:v>22.01.2018</c:v>
                </c:pt>
                <c:pt idx="34">
                  <c:v>23.01.2018</c:v>
                </c:pt>
                <c:pt idx="35">
                  <c:v>24.01.2018</c:v>
                </c:pt>
                <c:pt idx="36">
                  <c:v>25.01.2018</c:v>
                </c:pt>
                <c:pt idx="37">
                  <c:v>26.01.2018</c:v>
                </c:pt>
                <c:pt idx="38">
                  <c:v>29.01.2018</c:v>
                </c:pt>
                <c:pt idx="39">
                  <c:v>30.01.2018</c:v>
                </c:pt>
                <c:pt idx="40">
                  <c:v>31.01.2018</c:v>
                </c:pt>
                <c:pt idx="41">
                  <c:v>01.02.2018</c:v>
                </c:pt>
                <c:pt idx="42">
                  <c:v>02.02.2018</c:v>
                </c:pt>
                <c:pt idx="43">
                  <c:v>05.02.2018</c:v>
                </c:pt>
                <c:pt idx="44">
                  <c:v>06.02.2018</c:v>
                </c:pt>
                <c:pt idx="45">
                  <c:v>07.02.2018</c:v>
                </c:pt>
                <c:pt idx="46">
                  <c:v>08.02.2018</c:v>
                </c:pt>
                <c:pt idx="47">
                  <c:v>09.02.2018</c:v>
                </c:pt>
                <c:pt idx="48">
                  <c:v>12.02.2018</c:v>
                </c:pt>
                <c:pt idx="49">
                  <c:v>13.02.2018</c:v>
                </c:pt>
                <c:pt idx="50">
                  <c:v>14.02.2018</c:v>
                </c:pt>
                <c:pt idx="51">
                  <c:v>15.02.2018</c:v>
                </c:pt>
                <c:pt idx="52">
                  <c:v>16.02.2018</c:v>
                </c:pt>
                <c:pt idx="53">
                  <c:v>19.02.2018</c:v>
                </c:pt>
                <c:pt idx="54">
                  <c:v>20.02.2018</c:v>
                </c:pt>
                <c:pt idx="55">
                  <c:v>21.02.2018</c:v>
                </c:pt>
                <c:pt idx="56">
                  <c:v>22.02.2018</c:v>
                </c:pt>
                <c:pt idx="57">
                  <c:v>23.02.2018</c:v>
                </c:pt>
                <c:pt idx="58">
                  <c:v>26.02.2018</c:v>
                </c:pt>
                <c:pt idx="59">
                  <c:v>27.02.2018</c:v>
                </c:pt>
                <c:pt idx="60">
                  <c:v>28.02.2018</c:v>
                </c:pt>
                <c:pt idx="61">
                  <c:v>01.03.2018</c:v>
                </c:pt>
                <c:pt idx="62">
                  <c:v>02.03.2018</c:v>
                </c:pt>
                <c:pt idx="63">
                  <c:v>05.03.2018</c:v>
                </c:pt>
                <c:pt idx="64">
                  <c:v>06.03.2018</c:v>
                </c:pt>
                <c:pt idx="65">
                  <c:v>07.03.2018</c:v>
                </c:pt>
                <c:pt idx="66">
                  <c:v>08.03.2018</c:v>
                </c:pt>
                <c:pt idx="67">
                  <c:v>09.03.2018</c:v>
                </c:pt>
                <c:pt idx="68">
                  <c:v>12.03.2018</c:v>
                </c:pt>
                <c:pt idx="69">
                  <c:v>13.03.2018</c:v>
                </c:pt>
                <c:pt idx="70">
                  <c:v>14.03.2018</c:v>
                </c:pt>
                <c:pt idx="71">
                  <c:v>15.03.2018</c:v>
                </c:pt>
                <c:pt idx="72">
                  <c:v>16.03.2018</c:v>
                </c:pt>
                <c:pt idx="73">
                  <c:v>19.03.2018</c:v>
                </c:pt>
                <c:pt idx="74">
                  <c:v>20.03.2018</c:v>
                </c:pt>
                <c:pt idx="75">
                  <c:v>21.03.2018</c:v>
                </c:pt>
                <c:pt idx="76">
                  <c:v>22.03.2018</c:v>
                </c:pt>
                <c:pt idx="77">
                  <c:v>23.03.2018</c:v>
                </c:pt>
                <c:pt idx="78">
                  <c:v>26.03.2018</c:v>
                </c:pt>
                <c:pt idx="79">
                  <c:v>27.03.2018</c:v>
                </c:pt>
                <c:pt idx="80">
                  <c:v>28.03.2018</c:v>
                </c:pt>
                <c:pt idx="81">
                  <c:v>29.03.2018</c:v>
                </c:pt>
                <c:pt idx="82">
                  <c:v>30.03.2018</c:v>
                </c:pt>
                <c:pt idx="83">
                  <c:v>02.04.2018</c:v>
                </c:pt>
                <c:pt idx="84">
                  <c:v>03.04.2018</c:v>
                </c:pt>
                <c:pt idx="85">
                  <c:v>04.04.2018</c:v>
                </c:pt>
                <c:pt idx="86">
                  <c:v>05.04.2018</c:v>
                </c:pt>
                <c:pt idx="87">
                  <c:v>06.04.2018</c:v>
                </c:pt>
                <c:pt idx="88">
                  <c:v>09.04.2018</c:v>
                </c:pt>
                <c:pt idx="89">
                  <c:v>10.04.2018</c:v>
                </c:pt>
                <c:pt idx="90">
                  <c:v>11.04.2018</c:v>
                </c:pt>
                <c:pt idx="91">
                  <c:v>12.04.2018</c:v>
                </c:pt>
                <c:pt idx="92">
                  <c:v>13.04.2018</c:v>
                </c:pt>
                <c:pt idx="93">
                  <c:v>16.04.2018</c:v>
                </c:pt>
                <c:pt idx="94">
                  <c:v>17.04.2018</c:v>
                </c:pt>
                <c:pt idx="95">
                  <c:v>18.04.2018</c:v>
                </c:pt>
                <c:pt idx="96">
                  <c:v>19.04.2018</c:v>
                </c:pt>
                <c:pt idx="97">
                  <c:v>20.04.2018</c:v>
                </c:pt>
                <c:pt idx="98">
                  <c:v>23.04.2018</c:v>
                </c:pt>
                <c:pt idx="99">
                  <c:v>24.04.2018</c:v>
                </c:pt>
                <c:pt idx="100">
                  <c:v>25.04.2018</c:v>
                </c:pt>
                <c:pt idx="101">
                  <c:v>26.04.2018</c:v>
                </c:pt>
                <c:pt idx="102">
                  <c:v>27.04.2018</c:v>
                </c:pt>
                <c:pt idx="103">
                  <c:v>30.04.2018</c:v>
                </c:pt>
                <c:pt idx="104">
                  <c:v>01.05.2018</c:v>
                </c:pt>
                <c:pt idx="105">
                  <c:v>02.05.2018</c:v>
                </c:pt>
                <c:pt idx="106">
                  <c:v>03.05.2018</c:v>
                </c:pt>
                <c:pt idx="107">
                  <c:v>04.05.2018</c:v>
                </c:pt>
                <c:pt idx="108">
                  <c:v>07.05.2018</c:v>
                </c:pt>
                <c:pt idx="109">
                  <c:v>08.05.2018</c:v>
                </c:pt>
                <c:pt idx="110">
                  <c:v>09.05.2018</c:v>
                </c:pt>
                <c:pt idx="111">
                  <c:v>10.05.2018</c:v>
                </c:pt>
                <c:pt idx="112">
                  <c:v>11.05.2018</c:v>
                </c:pt>
                <c:pt idx="113">
                  <c:v>14.05.2018</c:v>
                </c:pt>
                <c:pt idx="114">
                  <c:v>15.05.2018</c:v>
                </c:pt>
                <c:pt idx="115">
                  <c:v>16.05.2018</c:v>
                </c:pt>
                <c:pt idx="116">
                  <c:v>17.05.2018</c:v>
                </c:pt>
                <c:pt idx="117">
                  <c:v>18.05.2018</c:v>
                </c:pt>
                <c:pt idx="118">
                  <c:v>21.05.2018</c:v>
                </c:pt>
                <c:pt idx="119">
                  <c:v>22.05.2018</c:v>
                </c:pt>
                <c:pt idx="120">
                  <c:v>23.05.2018</c:v>
                </c:pt>
                <c:pt idx="121">
                  <c:v>24.05.2018</c:v>
                </c:pt>
                <c:pt idx="122">
                  <c:v>25.05.2018</c:v>
                </c:pt>
                <c:pt idx="123">
                  <c:v>28.05.2018</c:v>
                </c:pt>
                <c:pt idx="124">
                  <c:v>29.05.2018</c:v>
                </c:pt>
                <c:pt idx="125">
                  <c:v>30.05.2018</c:v>
                </c:pt>
                <c:pt idx="126">
                  <c:v>31.05.2018</c:v>
                </c:pt>
                <c:pt idx="127">
                  <c:v>01.06.2018</c:v>
                </c:pt>
                <c:pt idx="128">
                  <c:v>04.06.2018</c:v>
                </c:pt>
                <c:pt idx="129">
                  <c:v>05.06.2018</c:v>
                </c:pt>
                <c:pt idx="130">
                  <c:v>06.06.2018</c:v>
                </c:pt>
                <c:pt idx="131">
                  <c:v>07.06.2018</c:v>
                </c:pt>
                <c:pt idx="132">
                  <c:v>08.06.2018</c:v>
                </c:pt>
                <c:pt idx="133">
                  <c:v>11.06.2018</c:v>
                </c:pt>
                <c:pt idx="134">
                  <c:v>12.06.2018</c:v>
                </c:pt>
                <c:pt idx="135">
                  <c:v>13.06.2018</c:v>
                </c:pt>
                <c:pt idx="136">
                  <c:v>14.06.2018</c:v>
                </c:pt>
                <c:pt idx="137">
                  <c:v>15.06.2018</c:v>
                </c:pt>
                <c:pt idx="138">
                  <c:v>18.06.2018</c:v>
                </c:pt>
                <c:pt idx="139">
                  <c:v>19.06.2018</c:v>
                </c:pt>
                <c:pt idx="140">
                  <c:v>20.06.2018</c:v>
                </c:pt>
                <c:pt idx="141">
                  <c:v>21.06.2018</c:v>
                </c:pt>
                <c:pt idx="142">
                  <c:v>22.06.2018</c:v>
                </c:pt>
                <c:pt idx="143">
                  <c:v>25.06.2018</c:v>
                </c:pt>
                <c:pt idx="144">
                  <c:v>26.06.2018</c:v>
                </c:pt>
                <c:pt idx="145">
                  <c:v>27.06.2018</c:v>
                </c:pt>
                <c:pt idx="146">
                  <c:v>28.06.2018</c:v>
                </c:pt>
                <c:pt idx="147">
                  <c:v>29.06.2018</c:v>
                </c:pt>
                <c:pt idx="148">
                  <c:v>02.07.2018</c:v>
                </c:pt>
                <c:pt idx="149">
                  <c:v>03.07.2018</c:v>
                </c:pt>
                <c:pt idx="150">
                  <c:v>04.07.2018</c:v>
                </c:pt>
                <c:pt idx="151">
                  <c:v>05.07.2018</c:v>
                </c:pt>
                <c:pt idx="152">
                  <c:v>06.07.2018</c:v>
                </c:pt>
                <c:pt idx="153">
                  <c:v>09.07.2018</c:v>
                </c:pt>
                <c:pt idx="154">
                  <c:v>10.07.2018</c:v>
                </c:pt>
                <c:pt idx="155">
                  <c:v>11.07.2018</c:v>
                </c:pt>
                <c:pt idx="156">
                  <c:v>12.07.2018</c:v>
                </c:pt>
                <c:pt idx="157">
                  <c:v>13.07.2018</c:v>
                </c:pt>
                <c:pt idx="158">
                  <c:v>16.07.2018</c:v>
                </c:pt>
                <c:pt idx="159">
                  <c:v>17.07.2018</c:v>
                </c:pt>
                <c:pt idx="160">
                  <c:v>18.07.2018</c:v>
                </c:pt>
                <c:pt idx="161">
                  <c:v>19.07.2018</c:v>
                </c:pt>
                <c:pt idx="162">
                  <c:v>20.07.2018</c:v>
                </c:pt>
                <c:pt idx="163">
                  <c:v>23.07.2018</c:v>
                </c:pt>
                <c:pt idx="164">
                  <c:v>24.07.2018</c:v>
                </c:pt>
                <c:pt idx="165">
                  <c:v>25.07.2018</c:v>
                </c:pt>
                <c:pt idx="166">
                  <c:v>26.07.2018</c:v>
                </c:pt>
                <c:pt idx="167">
                  <c:v>27.07.2018</c:v>
                </c:pt>
                <c:pt idx="168">
                  <c:v>30.07.2018</c:v>
                </c:pt>
                <c:pt idx="169">
                  <c:v>31.07.2018</c:v>
                </c:pt>
                <c:pt idx="170">
                  <c:v>01.08.2018</c:v>
                </c:pt>
                <c:pt idx="171">
                  <c:v>02.08.2018</c:v>
                </c:pt>
                <c:pt idx="172">
                  <c:v>03.08.2018</c:v>
                </c:pt>
                <c:pt idx="173">
                  <c:v>06.08.2018</c:v>
                </c:pt>
                <c:pt idx="174">
                  <c:v>07.08.2018</c:v>
                </c:pt>
                <c:pt idx="175">
                  <c:v>08.08.2018</c:v>
                </c:pt>
                <c:pt idx="176">
                  <c:v>09.08.2018</c:v>
                </c:pt>
                <c:pt idx="177">
                  <c:v>10.08.2018</c:v>
                </c:pt>
                <c:pt idx="178">
                  <c:v>13.08.2018</c:v>
                </c:pt>
                <c:pt idx="179">
                  <c:v>14.08.2018</c:v>
                </c:pt>
                <c:pt idx="180">
                  <c:v>15.08.2018</c:v>
                </c:pt>
                <c:pt idx="181">
                  <c:v>16.08.2018</c:v>
                </c:pt>
                <c:pt idx="182">
                  <c:v>17.08.2018</c:v>
                </c:pt>
                <c:pt idx="183">
                  <c:v>20.08.2018</c:v>
                </c:pt>
                <c:pt idx="184">
                  <c:v>21.08.2018</c:v>
                </c:pt>
                <c:pt idx="185">
                  <c:v>22.08.2018</c:v>
                </c:pt>
                <c:pt idx="186">
                  <c:v>23.08.2018</c:v>
                </c:pt>
                <c:pt idx="187">
                  <c:v>24.08.2018</c:v>
                </c:pt>
                <c:pt idx="188">
                  <c:v>27.08.2018</c:v>
                </c:pt>
                <c:pt idx="189">
                  <c:v>28.08.2018</c:v>
                </c:pt>
                <c:pt idx="190">
                  <c:v>29.08.2018</c:v>
                </c:pt>
                <c:pt idx="191">
                  <c:v>30.08.2018</c:v>
                </c:pt>
                <c:pt idx="192">
                  <c:v>31.08.2018</c:v>
                </c:pt>
                <c:pt idx="193">
                  <c:v>03.09.2018</c:v>
                </c:pt>
                <c:pt idx="194">
                  <c:v>04.09.2018</c:v>
                </c:pt>
                <c:pt idx="195">
                  <c:v>05.09.2018</c:v>
                </c:pt>
                <c:pt idx="196">
                  <c:v>06.09.2018</c:v>
                </c:pt>
                <c:pt idx="197">
                  <c:v>07.09.2018</c:v>
                </c:pt>
                <c:pt idx="198">
                  <c:v>10.09.2018</c:v>
                </c:pt>
                <c:pt idx="199">
                  <c:v>11.09.2018</c:v>
                </c:pt>
                <c:pt idx="200">
                  <c:v>12.09.2018</c:v>
                </c:pt>
                <c:pt idx="201">
                  <c:v>13.09.2018</c:v>
                </c:pt>
                <c:pt idx="202">
                  <c:v>14.09.2018</c:v>
                </c:pt>
                <c:pt idx="203">
                  <c:v>17.09.2018</c:v>
                </c:pt>
                <c:pt idx="204">
                  <c:v>18.09.2018</c:v>
                </c:pt>
                <c:pt idx="205">
                  <c:v>19.09.2018</c:v>
                </c:pt>
                <c:pt idx="206">
                  <c:v>20.09.2018</c:v>
                </c:pt>
                <c:pt idx="207">
                  <c:v>21.09.2018</c:v>
                </c:pt>
                <c:pt idx="208">
                  <c:v>24.09.2018</c:v>
                </c:pt>
                <c:pt idx="209">
                  <c:v>25.09.2018</c:v>
                </c:pt>
                <c:pt idx="210">
                  <c:v>26.09.2018</c:v>
                </c:pt>
                <c:pt idx="211">
                  <c:v>27.09.2018</c:v>
                </c:pt>
                <c:pt idx="212">
                  <c:v>28.09.2018</c:v>
                </c:pt>
                <c:pt idx="213">
                  <c:v>01.10.2018</c:v>
                </c:pt>
                <c:pt idx="214">
                  <c:v>02.10.2018</c:v>
                </c:pt>
                <c:pt idx="215">
                  <c:v>03.10.2018</c:v>
                </c:pt>
                <c:pt idx="216">
                  <c:v>04.10.2018</c:v>
                </c:pt>
                <c:pt idx="217">
                  <c:v>05.10.2018</c:v>
                </c:pt>
                <c:pt idx="218">
                  <c:v>08.10.2018</c:v>
                </c:pt>
                <c:pt idx="219">
                  <c:v>09.10.2018</c:v>
                </c:pt>
                <c:pt idx="220">
                  <c:v>10.10.2018</c:v>
                </c:pt>
                <c:pt idx="221">
                  <c:v>11.10.2018</c:v>
                </c:pt>
                <c:pt idx="222">
                  <c:v>12.10.2018</c:v>
                </c:pt>
                <c:pt idx="223">
                  <c:v>15.10.2018</c:v>
                </c:pt>
                <c:pt idx="224">
                  <c:v>16.10.2018</c:v>
                </c:pt>
                <c:pt idx="225">
                  <c:v>17.10.2018</c:v>
                </c:pt>
                <c:pt idx="226">
                  <c:v>18.10.2018</c:v>
                </c:pt>
                <c:pt idx="227">
                  <c:v>19.10.2018</c:v>
                </c:pt>
                <c:pt idx="228">
                  <c:v>22.10.2018</c:v>
                </c:pt>
                <c:pt idx="229">
                  <c:v>23.10.2018</c:v>
                </c:pt>
                <c:pt idx="230">
                  <c:v>24.10.2018</c:v>
                </c:pt>
                <c:pt idx="231">
                  <c:v>25.10.2018</c:v>
                </c:pt>
                <c:pt idx="232">
                  <c:v>26.10.2018</c:v>
                </c:pt>
                <c:pt idx="233">
                  <c:v>29.10.2018</c:v>
                </c:pt>
                <c:pt idx="234">
                  <c:v>30.10.2018</c:v>
                </c:pt>
                <c:pt idx="235">
                  <c:v>31.10.2018</c:v>
                </c:pt>
                <c:pt idx="236">
                  <c:v>01.11.2018</c:v>
                </c:pt>
                <c:pt idx="237">
                  <c:v>02.11.2018</c:v>
                </c:pt>
                <c:pt idx="238">
                  <c:v>05.11.2018</c:v>
                </c:pt>
                <c:pt idx="239">
                  <c:v>06.11.2018</c:v>
                </c:pt>
                <c:pt idx="240">
                  <c:v>07.11.2018</c:v>
                </c:pt>
                <c:pt idx="241">
                  <c:v>08.11.2018</c:v>
                </c:pt>
                <c:pt idx="242">
                  <c:v>09.11.2018</c:v>
                </c:pt>
                <c:pt idx="243">
                  <c:v>12.11.2018</c:v>
                </c:pt>
                <c:pt idx="244">
                  <c:v>13.11.2018</c:v>
                </c:pt>
                <c:pt idx="245">
                  <c:v>14.11.2018</c:v>
                </c:pt>
                <c:pt idx="246">
                  <c:v>15.11.2018</c:v>
                </c:pt>
                <c:pt idx="247">
                  <c:v>16.11.2018</c:v>
                </c:pt>
                <c:pt idx="248">
                  <c:v>19.11.2018</c:v>
                </c:pt>
                <c:pt idx="249">
                  <c:v>20.11.2018</c:v>
                </c:pt>
                <c:pt idx="250">
                  <c:v>21.11.2018</c:v>
                </c:pt>
                <c:pt idx="251">
                  <c:v>22.11.2018</c:v>
                </c:pt>
                <c:pt idx="252">
                  <c:v>23.11.2018</c:v>
                </c:pt>
                <c:pt idx="253">
                  <c:v>26.11.2018</c:v>
                </c:pt>
                <c:pt idx="254">
                  <c:v>27.11.2018</c:v>
                </c:pt>
                <c:pt idx="255">
                  <c:v>28.11.2018</c:v>
                </c:pt>
                <c:pt idx="256">
                  <c:v>29.11.2018</c:v>
                </c:pt>
                <c:pt idx="257">
                  <c:v>30.11.2018</c:v>
                </c:pt>
                <c:pt idx="258">
                  <c:v>03.12.2018</c:v>
                </c:pt>
                <c:pt idx="259">
                  <c:v>04.12.2018</c:v>
                </c:pt>
                <c:pt idx="260">
                  <c:v>05.12.2018</c:v>
                </c:pt>
                <c:pt idx="261">
                  <c:v>06.12.2018</c:v>
                </c:pt>
                <c:pt idx="262">
                  <c:v>07.12.2018</c:v>
                </c:pt>
                <c:pt idx="263">
                  <c:v>10.12.2018</c:v>
                </c:pt>
                <c:pt idx="264">
                  <c:v>11.12.2018</c:v>
                </c:pt>
                <c:pt idx="265">
                  <c:v>12.12.2018</c:v>
                </c:pt>
                <c:pt idx="266">
                  <c:v>13.12.2018</c:v>
                </c:pt>
                <c:pt idx="267">
                  <c:v>14.12.2018</c:v>
                </c:pt>
                <c:pt idx="268">
                  <c:v>17.12.2018</c:v>
                </c:pt>
                <c:pt idx="269">
                  <c:v>18.12.2018</c:v>
                </c:pt>
                <c:pt idx="270">
                  <c:v>19.12.2018</c:v>
                </c:pt>
                <c:pt idx="271">
                  <c:v>20.12.2018</c:v>
                </c:pt>
                <c:pt idx="272">
                  <c:v>21.12.2018</c:v>
                </c:pt>
                <c:pt idx="273">
                  <c:v>24.12.2018</c:v>
                </c:pt>
                <c:pt idx="274">
                  <c:v>27.12.2018</c:v>
                </c:pt>
                <c:pt idx="275">
                  <c:v>28.12.2018</c:v>
                </c:pt>
                <c:pt idx="276">
                  <c:v>31.12.2018</c:v>
                </c:pt>
                <c:pt idx="277">
                  <c:v>02.01.2019</c:v>
                </c:pt>
                <c:pt idx="278">
                  <c:v>03.01.2019</c:v>
                </c:pt>
                <c:pt idx="279">
                  <c:v>04.01.2019</c:v>
                </c:pt>
                <c:pt idx="280">
                  <c:v>07.01.2019</c:v>
                </c:pt>
                <c:pt idx="281">
                  <c:v>08.01.2019</c:v>
                </c:pt>
                <c:pt idx="282">
                  <c:v>09.01.2019</c:v>
                </c:pt>
                <c:pt idx="283">
                  <c:v>10.01.2019</c:v>
                </c:pt>
                <c:pt idx="284">
                  <c:v>11.01.2019</c:v>
                </c:pt>
                <c:pt idx="285">
                  <c:v>14.01.2019</c:v>
                </c:pt>
                <c:pt idx="286">
                  <c:v>15.01.2019</c:v>
                </c:pt>
                <c:pt idx="287">
                  <c:v>16.01.2019</c:v>
                </c:pt>
                <c:pt idx="288">
                  <c:v>17.01.2019</c:v>
                </c:pt>
                <c:pt idx="289">
                  <c:v>18.01.2019</c:v>
                </c:pt>
                <c:pt idx="290">
                  <c:v>21.01.2019</c:v>
                </c:pt>
                <c:pt idx="291">
                  <c:v>22.01.2019</c:v>
                </c:pt>
                <c:pt idx="292">
                  <c:v>23.01.2019</c:v>
                </c:pt>
                <c:pt idx="293">
                  <c:v>24.01.2019</c:v>
                </c:pt>
                <c:pt idx="294">
                  <c:v>25.01.2019</c:v>
                </c:pt>
                <c:pt idx="295">
                  <c:v>28.01.2019</c:v>
                </c:pt>
                <c:pt idx="296">
                  <c:v>29.01.2019</c:v>
                </c:pt>
                <c:pt idx="297">
                  <c:v>30.01.2019</c:v>
                </c:pt>
                <c:pt idx="298">
                  <c:v>31.01.2019</c:v>
                </c:pt>
                <c:pt idx="299">
                  <c:v>01.02.2019</c:v>
                </c:pt>
                <c:pt idx="300">
                  <c:v>04.02.2019</c:v>
                </c:pt>
                <c:pt idx="301">
                  <c:v>05.02.2019</c:v>
                </c:pt>
                <c:pt idx="302">
                  <c:v>06.02.2019</c:v>
                </c:pt>
                <c:pt idx="303">
                  <c:v>07.02.2019</c:v>
                </c:pt>
                <c:pt idx="304">
                  <c:v>08.02.2019</c:v>
                </c:pt>
                <c:pt idx="305">
                  <c:v>11.02.2019</c:v>
                </c:pt>
                <c:pt idx="306">
                  <c:v>12.02.2019</c:v>
                </c:pt>
                <c:pt idx="307">
                  <c:v>13.02.2019</c:v>
                </c:pt>
                <c:pt idx="308">
                  <c:v>14.02.2019</c:v>
                </c:pt>
                <c:pt idx="309">
                  <c:v>15.02.2019</c:v>
                </c:pt>
                <c:pt idx="310">
                  <c:v>18.02.2019</c:v>
                </c:pt>
                <c:pt idx="311">
                  <c:v>19.02.2019</c:v>
                </c:pt>
                <c:pt idx="312">
                  <c:v>20.02.2019</c:v>
                </c:pt>
                <c:pt idx="313">
                  <c:v>21.02.2019</c:v>
                </c:pt>
                <c:pt idx="314">
                  <c:v>22.02.2019</c:v>
                </c:pt>
                <c:pt idx="315">
                  <c:v>25.02.2019</c:v>
                </c:pt>
                <c:pt idx="316">
                  <c:v>26.02.2019</c:v>
                </c:pt>
                <c:pt idx="317">
                  <c:v>27.02.2019</c:v>
                </c:pt>
                <c:pt idx="318">
                  <c:v>28.02.2019</c:v>
                </c:pt>
                <c:pt idx="319">
                  <c:v>01.03.2019</c:v>
                </c:pt>
                <c:pt idx="320">
                  <c:v>04.03.2019</c:v>
                </c:pt>
                <c:pt idx="321">
                  <c:v>05.03.2019</c:v>
                </c:pt>
                <c:pt idx="322">
                  <c:v>06.03.2019</c:v>
                </c:pt>
                <c:pt idx="323">
                  <c:v>07.03.2019</c:v>
                </c:pt>
                <c:pt idx="324">
                  <c:v>08.03.2019</c:v>
                </c:pt>
                <c:pt idx="325">
                  <c:v>11.03.2019</c:v>
                </c:pt>
                <c:pt idx="326">
                  <c:v>12.03.2019</c:v>
                </c:pt>
                <c:pt idx="327">
                  <c:v>13.03.2019</c:v>
                </c:pt>
                <c:pt idx="328">
                  <c:v>14.03.2019</c:v>
                </c:pt>
                <c:pt idx="329">
                  <c:v>15.03.2019</c:v>
                </c:pt>
                <c:pt idx="330">
                  <c:v>18.03.2019</c:v>
                </c:pt>
                <c:pt idx="331">
                  <c:v>19.03.2019</c:v>
                </c:pt>
                <c:pt idx="332">
                  <c:v>20.03.2019</c:v>
                </c:pt>
                <c:pt idx="333">
                  <c:v>21.03.2019</c:v>
                </c:pt>
                <c:pt idx="334">
                  <c:v>22.03.2019</c:v>
                </c:pt>
                <c:pt idx="335">
                  <c:v>25.03.2019</c:v>
                </c:pt>
                <c:pt idx="336">
                  <c:v>26.03.2019</c:v>
                </c:pt>
                <c:pt idx="337">
                  <c:v>27.03.2019</c:v>
                </c:pt>
                <c:pt idx="338">
                  <c:v>28.03.2019</c:v>
                </c:pt>
                <c:pt idx="339">
                  <c:v>29.03.2019</c:v>
                </c:pt>
                <c:pt idx="340">
                  <c:v>01.04.2019</c:v>
                </c:pt>
                <c:pt idx="341">
                  <c:v>02.04.2019</c:v>
                </c:pt>
                <c:pt idx="342">
                  <c:v>03.04.2019</c:v>
                </c:pt>
                <c:pt idx="343">
                  <c:v>04.04.2019</c:v>
                </c:pt>
                <c:pt idx="344">
                  <c:v>05.04.2019</c:v>
                </c:pt>
                <c:pt idx="345">
                  <c:v>08.04.2019</c:v>
                </c:pt>
                <c:pt idx="346">
                  <c:v>09.04.2019</c:v>
                </c:pt>
                <c:pt idx="347">
                  <c:v>10.04.2019</c:v>
                </c:pt>
                <c:pt idx="348">
                  <c:v>17.04.2019</c:v>
                </c:pt>
                <c:pt idx="349">
                  <c:v>18.04.2019</c:v>
                </c:pt>
                <c:pt idx="350">
                  <c:v>23.04.2019</c:v>
                </c:pt>
                <c:pt idx="351">
                  <c:v>26.04.2019</c:v>
                </c:pt>
                <c:pt idx="352">
                  <c:v>29.04.2019</c:v>
                </c:pt>
                <c:pt idx="353">
                  <c:v>30.04.2019</c:v>
                </c:pt>
                <c:pt idx="354">
                  <c:v>01.05.2019</c:v>
                </c:pt>
                <c:pt idx="355">
                  <c:v>02.05.2019</c:v>
                </c:pt>
                <c:pt idx="356">
                  <c:v>06.05.2019</c:v>
                </c:pt>
                <c:pt idx="357">
                  <c:v>14.05.2019</c:v>
                </c:pt>
                <c:pt idx="358">
                  <c:v>15.05.2019</c:v>
                </c:pt>
                <c:pt idx="359">
                  <c:v>16.05.2019</c:v>
                </c:pt>
                <c:pt idx="360">
                  <c:v>20.05.2019</c:v>
                </c:pt>
                <c:pt idx="361">
                  <c:v>22.05.2019</c:v>
                </c:pt>
                <c:pt idx="362">
                  <c:v>24.05.2019</c:v>
                </c:pt>
                <c:pt idx="363">
                  <c:v>27.05.2019</c:v>
                </c:pt>
                <c:pt idx="364">
                  <c:v>28.05.2019</c:v>
                </c:pt>
                <c:pt idx="365">
                  <c:v>29.05.2019</c:v>
                </c:pt>
                <c:pt idx="366">
                  <c:v>31.05.2019</c:v>
                </c:pt>
                <c:pt idx="367">
                  <c:v>03.06.2019</c:v>
                </c:pt>
                <c:pt idx="368">
                  <c:v>04.06.2019</c:v>
                </c:pt>
                <c:pt idx="369">
                  <c:v>05.06.2019</c:v>
                </c:pt>
                <c:pt idx="370">
                  <c:v>06.06.2019</c:v>
                </c:pt>
                <c:pt idx="371">
                  <c:v>07.06.2019</c:v>
                </c:pt>
                <c:pt idx="372">
                  <c:v>10.06.2019</c:v>
                </c:pt>
                <c:pt idx="373">
                  <c:v>11.06.2019</c:v>
                </c:pt>
                <c:pt idx="374">
                  <c:v>12.06.2019</c:v>
                </c:pt>
                <c:pt idx="375">
                  <c:v>13.06.2019</c:v>
                </c:pt>
                <c:pt idx="376">
                  <c:v>14.06.2019</c:v>
                </c:pt>
                <c:pt idx="377">
                  <c:v>17.06.2019</c:v>
                </c:pt>
                <c:pt idx="378">
                  <c:v>18.06.2019</c:v>
                </c:pt>
                <c:pt idx="379">
                  <c:v>19.06.2019</c:v>
                </c:pt>
                <c:pt idx="380">
                  <c:v>20.06.2019</c:v>
                </c:pt>
                <c:pt idx="381">
                  <c:v>21.06.2019</c:v>
                </c:pt>
                <c:pt idx="382">
                  <c:v>24.06.2019</c:v>
                </c:pt>
                <c:pt idx="383">
                  <c:v>25.06.2019</c:v>
                </c:pt>
                <c:pt idx="384">
                  <c:v>26.06.2019</c:v>
                </c:pt>
                <c:pt idx="385">
                  <c:v>27.06.2019</c:v>
                </c:pt>
                <c:pt idx="386">
                  <c:v>28.06.2019</c:v>
                </c:pt>
                <c:pt idx="387">
                  <c:v>01.07.2019</c:v>
                </c:pt>
                <c:pt idx="388">
                  <c:v>04.07.2019</c:v>
                </c:pt>
                <c:pt idx="389">
                  <c:v>05.07.2019</c:v>
                </c:pt>
                <c:pt idx="390">
                  <c:v>08.07.2019</c:v>
                </c:pt>
                <c:pt idx="391">
                  <c:v>09.07.2019</c:v>
                </c:pt>
                <c:pt idx="392">
                  <c:v>11.07.2019</c:v>
                </c:pt>
                <c:pt idx="393">
                  <c:v>12.07.2019</c:v>
                </c:pt>
                <c:pt idx="394">
                  <c:v>15.07.2019</c:v>
                </c:pt>
                <c:pt idx="395">
                  <c:v>16.07.2019</c:v>
                </c:pt>
                <c:pt idx="396">
                  <c:v>17.07.2019</c:v>
                </c:pt>
                <c:pt idx="397">
                  <c:v>18.07.2019</c:v>
                </c:pt>
                <c:pt idx="398">
                  <c:v>19.07.2019</c:v>
                </c:pt>
                <c:pt idx="399">
                  <c:v>24.07.2019</c:v>
                </c:pt>
                <c:pt idx="400">
                  <c:v>29.07.2019</c:v>
                </c:pt>
                <c:pt idx="401">
                  <c:v>30.07.2019</c:v>
                </c:pt>
                <c:pt idx="402">
                  <c:v>31.07.2019</c:v>
                </c:pt>
                <c:pt idx="403">
                  <c:v>01.08.2019</c:v>
                </c:pt>
                <c:pt idx="404">
                  <c:v>02.08.2019</c:v>
                </c:pt>
                <c:pt idx="405">
                  <c:v>05.08.2019</c:v>
                </c:pt>
                <c:pt idx="406">
                  <c:v>06.08.2019</c:v>
                </c:pt>
                <c:pt idx="407">
                  <c:v>07.08.2019</c:v>
                </c:pt>
                <c:pt idx="408">
                  <c:v>08.08.2019</c:v>
                </c:pt>
                <c:pt idx="409">
                  <c:v>09.08.2019</c:v>
                </c:pt>
                <c:pt idx="410">
                  <c:v>12.08.2019</c:v>
                </c:pt>
                <c:pt idx="411">
                  <c:v>13.08.2019</c:v>
                </c:pt>
                <c:pt idx="412">
                  <c:v>14.08.2019</c:v>
                </c:pt>
                <c:pt idx="413">
                  <c:v>15.08.2019</c:v>
                </c:pt>
                <c:pt idx="414">
                  <c:v>22.08.2019</c:v>
                </c:pt>
                <c:pt idx="415">
                  <c:v>27.08.2019</c:v>
                </c:pt>
                <c:pt idx="416">
                  <c:v>29.08.2019</c:v>
                </c:pt>
                <c:pt idx="417">
                  <c:v>30.08.2019</c:v>
                </c:pt>
              </c:strCache>
            </c:strRef>
          </c:cat>
          <c:val>
            <c:numRef>
              <c:f>[FXAU_30.08.2019.xls]Simple!$C$1:$C$418</c:f>
              <c:numCache>
                <c:formatCode>0.00%</c:formatCode>
                <c:ptCount val="418"/>
                <c:pt idx="0">
                  <c:v>0</c:v>
                </c:pt>
                <c:pt idx="1">
                  <c:v>-1.0442046641142566E-3</c:v>
                </c:pt>
                <c:pt idx="2">
                  <c:v>-1.7403411068569463E-3</c:v>
                </c:pt>
                <c:pt idx="3">
                  <c:v>-1.0790114862513023E-2</c:v>
                </c:pt>
                <c:pt idx="4">
                  <c:v>-1.1834319526627168E-2</c:v>
                </c:pt>
                <c:pt idx="5">
                  <c:v>-1.0790114862513023E-2</c:v>
                </c:pt>
                <c:pt idx="6">
                  <c:v>-5.9171597633136397E-3</c:v>
                </c:pt>
                <c:pt idx="7">
                  <c:v>-1.3922728854854904E-3</c:v>
                </c:pt>
                <c:pt idx="8">
                  <c:v>8.0055690915419309E-3</c:v>
                </c:pt>
                <c:pt idx="9">
                  <c:v>1.3226592412112659E-2</c:v>
                </c:pt>
                <c:pt idx="10">
                  <c:v>8.3536373129133867E-3</c:v>
                </c:pt>
                <c:pt idx="11">
                  <c:v>1.8099547511312153E-2</c:v>
                </c:pt>
                <c:pt idx="12">
                  <c:v>1.983988861816921E-2</c:v>
                </c:pt>
                <c:pt idx="13">
                  <c:v>2.1928297946397501E-2</c:v>
                </c:pt>
                <c:pt idx="14">
                  <c:v>2.2972502610511647E-2</c:v>
                </c:pt>
                <c:pt idx="15">
                  <c:v>2.7497389488339685E-2</c:v>
                </c:pt>
                <c:pt idx="16">
                  <c:v>3.4110685694396015E-2</c:v>
                </c:pt>
                <c:pt idx="17">
                  <c:v>4.2464323007309401E-2</c:v>
                </c:pt>
                <c:pt idx="18">
                  <c:v>4.3160459450052091E-2</c:v>
                </c:pt>
                <c:pt idx="19">
                  <c:v>4.3508527671423547E-2</c:v>
                </c:pt>
                <c:pt idx="20">
                  <c:v>4.5248868778280604E-2</c:v>
                </c:pt>
                <c:pt idx="21">
                  <c:v>5.0121823877480098E-2</c:v>
                </c:pt>
                <c:pt idx="22">
                  <c:v>5.7431256526279117E-2</c:v>
                </c:pt>
                <c:pt idx="23">
                  <c:v>5.569091541942206E-2</c:v>
                </c:pt>
                <c:pt idx="24">
                  <c:v>5.6038983640793516E-2</c:v>
                </c:pt>
                <c:pt idx="25">
                  <c:v>5.3254437869822535E-2</c:v>
                </c:pt>
                <c:pt idx="26">
                  <c:v>5.221023320570839E-2</c:v>
                </c:pt>
                <c:pt idx="27">
                  <c:v>5.4298642533936681E-2</c:v>
                </c:pt>
                <c:pt idx="28">
                  <c:v>6.6481030281935194E-2</c:v>
                </c:pt>
                <c:pt idx="29">
                  <c:v>5.8127392969021807E-2</c:v>
                </c:pt>
                <c:pt idx="30">
                  <c:v>5.4646710755308137E-2</c:v>
                </c:pt>
                <c:pt idx="31">
                  <c:v>5.6735120083536428E-2</c:v>
                </c:pt>
                <c:pt idx="32">
                  <c:v>5.7431256526279117E-2</c:v>
                </c:pt>
                <c:pt idx="33">
                  <c:v>5.6735120083536428E-2</c:v>
                </c:pt>
                <c:pt idx="34">
                  <c:v>6.1260006961364466E-2</c:v>
                </c:pt>
                <c:pt idx="35">
                  <c:v>7.4486599373477125E-2</c:v>
                </c:pt>
                <c:pt idx="36">
                  <c:v>7.6575008701705416E-2</c:v>
                </c:pt>
                <c:pt idx="37">
                  <c:v>7.6226940480334182E-2</c:v>
                </c:pt>
                <c:pt idx="38">
                  <c:v>8.1099895579533454E-2</c:v>
                </c:pt>
                <c:pt idx="39">
                  <c:v>7.1005917159763232E-2</c:v>
                </c:pt>
                <c:pt idx="40">
                  <c:v>7.3442394709362979E-2</c:v>
                </c:pt>
                <c:pt idx="41">
                  <c:v>7.3442394709362979E-2</c:v>
                </c:pt>
                <c:pt idx="42">
                  <c:v>6.8221371388792251E-2</c:v>
                </c:pt>
                <c:pt idx="43">
                  <c:v>5.1862164984336934E-2</c:v>
                </c:pt>
                <c:pt idx="44">
                  <c:v>1.1486251305255823E-2</c:v>
                </c:pt>
                <c:pt idx="45">
                  <c:v>1.461886529759826E-2</c:v>
                </c:pt>
                <c:pt idx="46">
                  <c:v>9.7459101983989882E-3</c:v>
                </c:pt>
                <c:pt idx="47">
                  <c:v>2.0884093282282912E-3</c:v>
                </c:pt>
                <c:pt idx="48">
                  <c:v>3.1326139923424368E-3</c:v>
                </c:pt>
                <c:pt idx="49">
                  <c:v>1.3226592412112659E-2</c:v>
                </c:pt>
                <c:pt idx="50">
                  <c:v>1.6707274625826773E-2</c:v>
                </c:pt>
                <c:pt idx="51">
                  <c:v>3.0630003480682122E-2</c:v>
                </c:pt>
                <c:pt idx="52">
                  <c:v>3.3414549251653325E-2</c:v>
                </c:pt>
                <c:pt idx="53">
                  <c:v>3.6895231465367218E-2</c:v>
                </c:pt>
                <c:pt idx="54">
                  <c:v>3.5851026801253072E-2</c:v>
                </c:pt>
                <c:pt idx="55">
                  <c:v>2.7845457709711141E-2</c:v>
                </c:pt>
                <c:pt idx="56">
                  <c:v>2.9585798816567976E-2</c:v>
                </c:pt>
                <c:pt idx="57">
                  <c:v>3.445875391576747E-2</c:v>
                </c:pt>
                <c:pt idx="58">
                  <c:v>4.4552732335537915E-2</c:v>
                </c:pt>
                <c:pt idx="59">
                  <c:v>4.3856595892795003E-2</c:v>
                </c:pt>
                <c:pt idx="60">
                  <c:v>3.515489035851016E-2</c:v>
                </c:pt>
                <c:pt idx="61">
                  <c:v>2.2972502610511647E-2</c:v>
                </c:pt>
                <c:pt idx="62">
                  <c:v>1.6011138183083862E-2</c:v>
                </c:pt>
                <c:pt idx="63">
                  <c:v>1.0442046641141678E-2</c:v>
                </c:pt>
                <c:pt idx="64">
                  <c:v>2.9933867037939432E-2</c:v>
                </c:pt>
                <c:pt idx="65">
                  <c:v>1.8795683954055065E-2</c:v>
                </c:pt>
                <c:pt idx="66">
                  <c:v>2.2624434389140191E-2</c:v>
                </c:pt>
                <c:pt idx="67">
                  <c:v>3.3066481030281869E-2</c:v>
                </c:pt>
                <c:pt idx="68">
                  <c:v>4.2116254785938168E-2</c:v>
                </c:pt>
                <c:pt idx="69">
                  <c:v>4.0723981900452344E-2</c:v>
                </c:pt>
                <c:pt idx="70">
                  <c:v>3.3066481030281869E-2</c:v>
                </c:pt>
                <c:pt idx="71">
                  <c:v>2.2276366167768957E-2</c:v>
                </c:pt>
                <c:pt idx="72">
                  <c:v>1.6707274625826773E-2</c:v>
                </c:pt>
                <c:pt idx="73">
                  <c:v>1.4270797076227026E-2</c:v>
                </c:pt>
                <c:pt idx="74">
                  <c:v>8.0055690915419309E-3</c:v>
                </c:pt>
                <c:pt idx="75">
                  <c:v>1.2530455969369969E-2</c:v>
                </c:pt>
                <c:pt idx="76">
                  <c:v>9.0497737556560764E-3</c:v>
                </c:pt>
                <c:pt idx="77">
                  <c:v>-6.9613644274277853E-3</c:v>
                </c:pt>
                <c:pt idx="78">
                  <c:v>-1.3574660633484226E-2</c:v>
                </c:pt>
                <c:pt idx="79">
                  <c:v>-8.3536373129133867E-3</c:v>
                </c:pt>
                <c:pt idx="80">
                  <c:v>-1.9491820396797754E-2</c:v>
                </c:pt>
                <c:pt idx="81">
                  <c:v>-2.2624434389140302E-2</c:v>
                </c:pt>
                <c:pt idx="82">
                  <c:v>-2.2624434389140302E-2</c:v>
                </c:pt>
                <c:pt idx="83">
                  <c:v>-2.2624434389140302E-2</c:v>
                </c:pt>
                <c:pt idx="84">
                  <c:v>-2.2276366167768957E-2</c:v>
                </c:pt>
                <c:pt idx="85">
                  <c:v>-1.7403411068569463E-2</c:v>
                </c:pt>
                <c:pt idx="86">
                  <c:v>-1.3574660633484226E-2</c:v>
                </c:pt>
                <c:pt idx="87">
                  <c:v>-1.4618865297598371E-2</c:v>
                </c:pt>
                <c:pt idx="88">
                  <c:v>-1.0093978419770222E-2</c:v>
                </c:pt>
                <c:pt idx="89">
                  <c:v>6.6132962060563294E-3</c:v>
                </c:pt>
                <c:pt idx="90">
                  <c:v>4.1768186564568044E-3</c:v>
                </c:pt>
                <c:pt idx="91">
                  <c:v>1.0442046641141456E-3</c:v>
                </c:pt>
                <c:pt idx="92">
                  <c:v>4.5248868778280382E-3</c:v>
                </c:pt>
                <c:pt idx="93">
                  <c:v>7.3094326487992412E-3</c:v>
                </c:pt>
                <c:pt idx="94">
                  <c:v>6.2652279846850956E-3</c:v>
                </c:pt>
                <c:pt idx="95">
                  <c:v>1.1834319526627279E-2</c:v>
                </c:pt>
                <c:pt idx="96">
                  <c:v>1.2182387747998513E-2</c:v>
                </c:pt>
                <c:pt idx="97">
                  <c:v>-2.0884093282282912E-3</c:v>
                </c:pt>
                <c:pt idx="98">
                  <c:v>-4.8729550991994941E-3</c:v>
                </c:pt>
                <c:pt idx="99">
                  <c:v>-1.7403411068569463E-3</c:v>
                </c:pt>
                <c:pt idx="100">
                  <c:v>-5.9171597633136397E-3</c:v>
                </c:pt>
                <c:pt idx="101">
                  <c:v>-9.7459101983988772E-3</c:v>
                </c:pt>
                <c:pt idx="102">
                  <c:v>-1.0442046641142566E-3</c:v>
                </c:pt>
                <c:pt idx="103">
                  <c:v>1.0442046641141456E-3</c:v>
                </c:pt>
                <c:pt idx="104">
                  <c:v>-2.4364775495997471E-3</c:v>
                </c:pt>
                <c:pt idx="105">
                  <c:v>4.5248868778280382E-3</c:v>
                </c:pt>
                <c:pt idx="106">
                  <c:v>1.3226592412112659E-2</c:v>
                </c:pt>
                <c:pt idx="107">
                  <c:v>8.7017055342846206E-3</c:v>
                </c:pt>
                <c:pt idx="108">
                  <c:v>1.2182387747998513E-2</c:v>
                </c:pt>
                <c:pt idx="109">
                  <c:v>5.2210233205707279E-3</c:v>
                </c:pt>
                <c:pt idx="110">
                  <c:v>8.3536373129133867E-3</c:v>
                </c:pt>
                <c:pt idx="111">
                  <c:v>1.6707274625826773E-2</c:v>
                </c:pt>
                <c:pt idx="112">
                  <c:v>2.1928297946397501E-2</c:v>
                </c:pt>
                <c:pt idx="113">
                  <c:v>2.9585798816567976E-2</c:v>
                </c:pt>
                <c:pt idx="114">
                  <c:v>1.4966933518969716E-2</c:v>
                </c:pt>
                <c:pt idx="115">
                  <c:v>2.1580229725026046E-2</c:v>
                </c:pt>
                <c:pt idx="116">
                  <c:v>2.2972502610511647E-2</c:v>
                </c:pt>
                <c:pt idx="117">
                  <c:v>2.3320570831882881E-2</c:v>
                </c:pt>
                <c:pt idx="118">
                  <c:v>2.7845457709711141E-2</c:v>
                </c:pt>
                <c:pt idx="119">
                  <c:v>2.5408980160111394E-2</c:v>
                </c:pt>
                <c:pt idx="120">
                  <c:v>1.9143752175426298E-2</c:v>
                </c:pt>
                <c:pt idx="121">
                  <c:v>2.0884093282283356E-2</c:v>
                </c:pt>
                <c:pt idx="122">
                  <c:v>1.8099547511312153E-2</c:v>
                </c:pt>
                <c:pt idx="123">
                  <c:v>1.1486251305255823E-2</c:v>
                </c:pt>
                <c:pt idx="124">
                  <c:v>1.0093978419770222E-2</c:v>
                </c:pt>
                <c:pt idx="125">
                  <c:v>9.0497737556560764E-3</c:v>
                </c:pt>
                <c:pt idx="126">
                  <c:v>1.461886529759826E-2</c:v>
                </c:pt>
                <c:pt idx="127">
                  <c:v>1.0442046641141678E-2</c:v>
                </c:pt>
                <c:pt idx="128">
                  <c:v>2.7845457709711141E-2</c:v>
                </c:pt>
                <c:pt idx="129">
                  <c:v>1.6359206404455318E-2</c:v>
                </c:pt>
                <c:pt idx="130">
                  <c:v>2.9585798816567976E-2</c:v>
                </c:pt>
                <c:pt idx="131">
                  <c:v>3.1326139923425034E-2</c:v>
                </c:pt>
                <c:pt idx="132">
                  <c:v>2.3668639053254337E-2</c:v>
                </c:pt>
                <c:pt idx="133">
                  <c:v>2.5060911938739938E-2</c:v>
                </c:pt>
                <c:pt idx="134">
                  <c:v>2.5408980160111394E-2</c:v>
                </c:pt>
                <c:pt idx="135">
                  <c:v>1.8447615732683609E-2</c:v>
                </c:pt>
                <c:pt idx="136">
                  <c:v>8.3536373129133867E-3</c:v>
                </c:pt>
                <c:pt idx="137">
                  <c:v>1.0442046641141678E-2</c:v>
                </c:pt>
                <c:pt idx="138">
                  <c:v>8.0055690915419309E-3</c:v>
                </c:pt>
                <c:pt idx="139">
                  <c:v>6.9613644274268971E-4</c:v>
                </c:pt>
                <c:pt idx="140">
                  <c:v>1.4966933518969716E-2</c:v>
                </c:pt>
                <c:pt idx="141">
                  <c:v>2.5060911938739938E-2</c:v>
                </c:pt>
                <c:pt idx="142">
                  <c:v>3.167420814479649E-2</c:v>
                </c:pt>
                <c:pt idx="143">
                  <c:v>2.5408980160111394E-2</c:v>
                </c:pt>
                <c:pt idx="144">
                  <c:v>2.3320570831882881E-2</c:v>
                </c:pt>
                <c:pt idx="145">
                  <c:v>2.2276366167768957E-2</c:v>
                </c:pt>
                <c:pt idx="146">
                  <c:v>2.4016707274625793E-2</c:v>
                </c:pt>
                <c:pt idx="147">
                  <c:v>2.645318482422554E-2</c:v>
                </c:pt>
                <c:pt idx="148">
                  <c:v>1.461886529759826E-2</c:v>
                </c:pt>
                <c:pt idx="149">
                  <c:v>2.6801253045596996E-2</c:v>
                </c:pt>
                <c:pt idx="150">
                  <c:v>2.2624434389140191E-2</c:v>
                </c:pt>
                <c:pt idx="151">
                  <c:v>2.9237730595196743E-2</c:v>
                </c:pt>
                <c:pt idx="152">
                  <c:v>4.4204664114166459E-2</c:v>
                </c:pt>
                <c:pt idx="153">
                  <c:v>5.2906369648451079E-2</c:v>
                </c:pt>
                <c:pt idx="154">
                  <c:v>4.6641141663765984E-2</c:v>
                </c:pt>
                <c:pt idx="155">
                  <c:v>3.2370344587539179E-2</c:v>
                </c:pt>
                <c:pt idx="156">
                  <c:v>4.10720501218238E-2</c:v>
                </c:pt>
                <c:pt idx="157">
                  <c:v>4.2116254785938168E-2</c:v>
                </c:pt>
                <c:pt idx="158">
                  <c:v>3.7591367908109907E-2</c:v>
                </c:pt>
                <c:pt idx="159">
                  <c:v>2.7845457709711141E-2</c:v>
                </c:pt>
                <c:pt idx="160">
                  <c:v>3.3762617473024781E-2</c:v>
                </c:pt>
                <c:pt idx="161">
                  <c:v>3.1326139923425034E-2</c:v>
                </c:pt>
                <c:pt idx="162">
                  <c:v>4.4552732335537915E-2</c:v>
                </c:pt>
                <c:pt idx="163">
                  <c:v>3.1326139923425034E-2</c:v>
                </c:pt>
                <c:pt idx="164">
                  <c:v>4.3160459450052091E-2</c:v>
                </c:pt>
                <c:pt idx="165">
                  <c:v>3.7243299686738673E-2</c:v>
                </c:pt>
                <c:pt idx="166">
                  <c:v>3.3414549251653325E-2</c:v>
                </c:pt>
                <c:pt idx="167">
                  <c:v>4.5945005221023294E-2</c:v>
                </c:pt>
                <c:pt idx="168">
                  <c:v>4.3160459450052091E-2</c:v>
                </c:pt>
                <c:pt idx="169">
                  <c:v>4.8381482770623041E-2</c:v>
                </c:pt>
                <c:pt idx="170">
                  <c:v>4.2812391228680857E-2</c:v>
                </c:pt>
                <c:pt idx="171">
                  <c:v>3.2022276366167723E-2</c:v>
                </c:pt>
                <c:pt idx="172">
                  <c:v>3.3414549251653325E-2</c:v>
                </c:pt>
                <c:pt idx="173">
                  <c:v>3.8983640793595509E-2</c:v>
                </c:pt>
                <c:pt idx="174">
                  <c:v>4.10720501218238E-2</c:v>
                </c:pt>
                <c:pt idx="175">
                  <c:v>4.3856595892795003E-2</c:v>
                </c:pt>
                <c:pt idx="176">
                  <c:v>4.5945005221023294E-2</c:v>
                </c:pt>
                <c:pt idx="177">
                  <c:v>3.167420814479649E-2</c:v>
                </c:pt>
                <c:pt idx="178">
                  <c:v>2.2624434389140191E-2</c:v>
                </c:pt>
                <c:pt idx="179">
                  <c:v>2.645318482422554E-2</c:v>
                </c:pt>
                <c:pt idx="180">
                  <c:v>2.9585798816567976E-2</c:v>
                </c:pt>
                <c:pt idx="181">
                  <c:v>3.7243299686738673E-2</c:v>
                </c:pt>
                <c:pt idx="182">
                  <c:v>3.9331709014966965E-2</c:v>
                </c:pt>
                <c:pt idx="183">
                  <c:v>4.4900800556909148E-2</c:v>
                </c:pt>
                <c:pt idx="184">
                  <c:v>3.8983640793595509E-2</c:v>
                </c:pt>
                <c:pt idx="185">
                  <c:v>3.3066481030281869E-2</c:v>
                </c:pt>
                <c:pt idx="186">
                  <c:v>1.7403411068569463E-2</c:v>
                </c:pt>
                <c:pt idx="187">
                  <c:v>2.7149321266968451E-2</c:v>
                </c:pt>
                <c:pt idx="188">
                  <c:v>3.3066481030281869E-2</c:v>
                </c:pt>
                <c:pt idx="189">
                  <c:v>3.9331709014966965E-2</c:v>
                </c:pt>
                <c:pt idx="190">
                  <c:v>4.10720501218238E-2</c:v>
                </c:pt>
                <c:pt idx="191">
                  <c:v>3.967977723633842E-2</c:v>
                </c:pt>
                <c:pt idx="192">
                  <c:v>2.8541594152453831E-2</c:v>
                </c:pt>
                <c:pt idx="193">
                  <c:v>2.5408980160111394E-2</c:v>
                </c:pt>
                <c:pt idx="194">
                  <c:v>1.6707274625826773E-2</c:v>
                </c:pt>
                <c:pt idx="195">
                  <c:v>7.3094326487992412E-3</c:v>
                </c:pt>
                <c:pt idx="196">
                  <c:v>6.9613644274268971E-4</c:v>
                </c:pt>
                <c:pt idx="197">
                  <c:v>-1.0442046641141678E-2</c:v>
                </c:pt>
                <c:pt idx="198">
                  <c:v>-1.4618865297598371E-2</c:v>
                </c:pt>
                <c:pt idx="199">
                  <c:v>-1.1834319526627168E-2</c:v>
                </c:pt>
                <c:pt idx="200">
                  <c:v>-5.9171597633136397E-3</c:v>
                </c:pt>
                <c:pt idx="201">
                  <c:v>-6.9613644274277853E-3</c:v>
                </c:pt>
                <c:pt idx="202">
                  <c:v>-1.7403411068569463E-3</c:v>
                </c:pt>
                <c:pt idx="203">
                  <c:v>1.0442046641141456E-3</c:v>
                </c:pt>
                <c:pt idx="204">
                  <c:v>2.0884093282282912E-3</c:v>
                </c:pt>
                <c:pt idx="205">
                  <c:v>1.461886529759826E-2</c:v>
                </c:pt>
                <c:pt idx="206">
                  <c:v>1.3226592412112659E-2</c:v>
                </c:pt>
                <c:pt idx="207">
                  <c:v>1.9491820396797754E-2</c:v>
                </c:pt>
                <c:pt idx="208">
                  <c:v>1.6011138183083862E-2</c:v>
                </c:pt>
                <c:pt idx="209">
                  <c:v>1.3922728854855571E-2</c:v>
                </c:pt>
                <c:pt idx="210">
                  <c:v>1.5315001740341172E-2</c:v>
                </c:pt>
                <c:pt idx="211">
                  <c:v>6.9613644274277853E-3</c:v>
                </c:pt>
                <c:pt idx="212">
                  <c:v>1.3922728854855571E-2</c:v>
                </c:pt>
                <c:pt idx="213">
                  <c:v>5.5690915419421838E-3</c:v>
                </c:pt>
                <c:pt idx="214">
                  <c:v>-4.5248868778280382E-3</c:v>
                </c:pt>
                <c:pt idx="215">
                  <c:v>-8.0055690915419309E-3</c:v>
                </c:pt>
                <c:pt idx="216">
                  <c:v>-1.0442046641141678E-2</c:v>
                </c:pt>
                <c:pt idx="217">
                  <c:v>-1.1834319526627168E-2</c:v>
                </c:pt>
                <c:pt idx="218">
                  <c:v>-2.5060911938739938E-2</c:v>
                </c:pt>
                <c:pt idx="219">
                  <c:v>-3.3066481030281869E-2</c:v>
                </c:pt>
                <c:pt idx="220">
                  <c:v>-2.7497389488339685E-2</c:v>
                </c:pt>
                <c:pt idx="221">
                  <c:v>-5.2906369648451079E-2</c:v>
                </c:pt>
                <c:pt idx="222">
                  <c:v>-5.0817960320222788E-2</c:v>
                </c:pt>
                <c:pt idx="223">
                  <c:v>-5.6735120083536317E-2</c:v>
                </c:pt>
                <c:pt idx="224">
                  <c:v>-5.2558301427079734E-2</c:v>
                </c:pt>
                <c:pt idx="225">
                  <c:v>-4.3508527671423547E-2</c:v>
                </c:pt>
                <c:pt idx="226">
                  <c:v>-4.1768186564566601E-2</c:v>
                </c:pt>
                <c:pt idx="227">
                  <c:v>-4.2116254785938056E-2</c:v>
                </c:pt>
                <c:pt idx="228">
                  <c:v>-5.360250609119388E-2</c:v>
                </c:pt>
                <c:pt idx="229">
                  <c:v>-6.7525234946049451E-2</c:v>
                </c:pt>
                <c:pt idx="230">
                  <c:v>-6.6829098503306761E-2</c:v>
                </c:pt>
                <c:pt idx="231">
                  <c:v>-9.2934215106160845E-2</c:v>
                </c:pt>
                <c:pt idx="232">
                  <c:v>-9.2238078663418155E-2</c:v>
                </c:pt>
                <c:pt idx="233">
                  <c:v>-8.1447963800905021E-2</c:v>
                </c:pt>
                <c:pt idx="234">
                  <c:v>-6.4044552732335558E-2</c:v>
                </c:pt>
                <c:pt idx="235">
                  <c:v>-6.2652279846849956E-2</c:v>
                </c:pt>
                <c:pt idx="236">
                  <c:v>-4.8381482770623041E-2</c:v>
                </c:pt>
                <c:pt idx="237">
                  <c:v>-4.5945005221023294E-2</c:v>
                </c:pt>
                <c:pt idx="238">
                  <c:v>-4.8381482770623041E-2</c:v>
                </c:pt>
                <c:pt idx="239">
                  <c:v>-3.6199095022624417E-2</c:v>
                </c:pt>
                <c:pt idx="240">
                  <c:v>-2.6453184824225651E-2</c:v>
                </c:pt>
                <c:pt idx="241">
                  <c:v>-1.8447615732683609E-2</c:v>
                </c:pt>
                <c:pt idx="242">
                  <c:v>-2.5060911938739938E-2</c:v>
                </c:pt>
                <c:pt idx="243">
                  <c:v>-2.6105116602854195E-2</c:v>
                </c:pt>
                <c:pt idx="244">
                  <c:v>-4.0027845457709765E-2</c:v>
                </c:pt>
                <c:pt idx="245">
                  <c:v>-5.6735120083536317E-2</c:v>
                </c:pt>
                <c:pt idx="246">
                  <c:v>-5.1862164984337045E-2</c:v>
                </c:pt>
                <c:pt idx="247">
                  <c:v>-4.5945005221023294E-2</c:v>
                </c:pt>
                <c:pt idx="248">
                  <c:v>-5.3950574312565336E-2</c:v>
                </c:pt>
                <c:pt idx="249">
                  <c:v>-6.091193873999301E-2</c:v>
                </c:pt>
                <c:pt idx="250">
                  <c:v>-6.3348416289592757E-2</c:v>
                </c:pt>
                <c:pt idx="251">
                  <c:v>-5.7431256526279229E-2</c:v>
                </c:pt>
                <c:pt idx="252">
                  <c:v>-5.429864253393657E-2</c:v>
                </c:pt>
                <c:pt idx="253">
                  <c:v>-6.1260006961364466E-2</c:v>
                </c:pt>
                <c:pt idx="254">
                  <c:v>-5.429864253393657E-2</c:v>
                </c:pt>
                <c:pt idx="255">
                  <c:v>-5.5690915419422282E-2</c:v>
                </c:pt>
                <c:pt idx="256">
                  <c:v>-3.9679777236338309E-2</c:v>
                </c:pt>
                <c:pt idx="257">
                  <c:v>-5.7083188304907773E-2</c:v>
                </c:pt>
                <c:pt idx="258">
                  <c:v>-3.376261747302467E-2</c:v>
                </c:pt>
                <c:pt idx="259">
                  <c:v>-4.3508527671423547E-2</c:v>
                </c:pt>
                <c:pt idx="260">
                  <c:v>-6.091193873999301E-2</c:v>
                </c:pt>
                <c:pt idx="261">
                  <c:v>-6.9961712495649198E-2</c:v>
                </c:pt>
                <c:pt idx="262">
                  <c:v>-6.4392620953707014E-2</c:v>
                </c:pt>
                <c:pt idx="263">
                  <c:v>-8.9801601113818408E-2</c:v>
                </c:pt>
                <c:pt idx="264">
                  <c:v>-8.3884441350504657E-2</c:v>
                </c:pt>
                <c:pt idx="265">
                  <c:v>-6.6829098503306761E-2</c:v>
                </c:pt>
                <c:pt idx="266">
                  <c:v>-6.613296206056396E-2</c:v>
                </c:pt>
                <c:pt idx="267">
                  <c:v>-8.2840236686390512E-2</c:v>
                </c:pt>
                <c:pt idx="268">
                  <c:v>-7.3442394709362979E-2</c:v>
                </c:pt>
                <c:pt idx="269">
                  <c:v>-8.5972850678732948E-2</c:v>
                </c:pt>
                <c:pt idx="270">
                  <c:v>-8.5972850678732948E-2</c:v>
                </c:pt>
                <c:pt idx="271">
                  <c:v>-0.10511660285415936</c:v>
                </c:pt>
                <c:pt idx="272">
                  <c:v>-0.11347024016707274</c:v>
                </c:pt>
                <c:pt idx="273">
                  <c:v>-0.11416637660981555</c:v>
                </c:pt>
                <c:pt idx="274">
                  <c:v>-0.10024364775495997</c:v>
                </c:pt>
                <c:pt idx="275">
                  <c:v>-8.7365123564218661E-2</c:v>
                </c:pt>
                <c:pt idx="276">
                  <c:v>-8.806126000696135E-2</c:v>
                </c:pt>
                <c:pt idx="277">
                  <c:v>-0.10790114862513056</c:v>
                </c:pt>
                <c:pt idx="278">
                  <c:v>-9.5718760877131936E-2</c:v>
                </c:pt>
                <c:pt idx="279">
                  <c:v>-8.3188304907761967E-2</c:v>
                </c:pt>
                <c:pt idx="280">
                  <c:v>-6.9613644274277742E-2</c:v>
                </c:pt>
                <c:pt idx="281">
                  <c:v>-6.4044552732335558E-2</c:v>
                </c:pt>
                <c:pt idx="282">
                  <c:v>-5.1166028541594133E-2</c:v>
                </c:pt>
                <c:pt idx="283">
                  <c:v>-4.4900800556909148E-2</c:v>
                </c:pt>
                <c:pt idx="284">
                  <c:v>-4.5945005221023294E-2</c:v>
                </c:pt>
                <c:pt idx="285">
                  <c:v>-4.5945005221023294E-2</c:v>
                </c:pt>
                <c:pt idx="286">
                  <c:v>-3.9331709014966854E-2</c:v>
                </c:pt>
                <c:pt idx="287">
                  <c:v>-3.9331709014966854E-2</c:v>
                </c:pt>
                <c:pt idx="288">
                  <c:v>-3.9679777236338309E-2</c:v>
                </c:pt>
                <c:pt idx="289">
                  <c:v>-3.2370344587539179E-2</c:v>
                </c:pt>
                <c:pt idx="290">
                  <c:v>-3.4458753915767582E-2</c:v>
                </c:pt>
                <c:pt idx="291">
                  <c:v>-4.3508527671423547E-2</c:v>
                </c:pt>
                <c:pt idx="292">
                  <c:v>-4.6641141663766095E-2</c:v>
                </c:pt>
                <c:pt idx="293">
                  <c:v>-4.629307344239475E-2</c:v>
                </c:pt>
                <c:pt idx="294">
                  <c:v>-3.1326139923425034E-2</c:v>
                </c:pt>
                <c:pt idx="295">
                  <c:v>-3.0978071702053578E-2</c:v>
                </c:pt>
                <c:pt idx="296">
                  <c:v>-4.0027845457709765E-2</c:v>
                </c:pt>
                <c:pt idx="297">
                  <c:v>-3.0978071702053578E-2</c:v>
                </c:pt>
                <c:pt idx="298">
                  <c:v>-2.3320570831883103E-2</c:v>
                </c:pt>
                <c:pt idx="299">
                  <c:v>-2.8193525931082486E-2</c:v>
                </c:pt>
                <c:pt idx="300">
                  <c:v>-2.8193525931082486E-2</c:v>
                </c:pt>
                <c:pt idx="301">
                  <c:v>-4.8729550991994941E-3</c:v>
                </c:pt>
                <c:pt idx="302">
                  <c:v>-1.7403411068569463E-2</c:v>
                </c:pt>
                <c:pt idx="303">
                  <c:v>-9.3978419770275323E-3</c:v>
                </c:pt>
                <c:pt idx="304">
                  <c:v>-1.5663069961712517E-2</c:v>
                </c:pt>
                <c:pt idx="305">
                  <c:v>-2.1580229725026157E-2</c:v>
                </c:pt>
                <c:pt idx="306">
                  <c:v>-1.5663069961712517E-2</c:v>
                </c:pt>
                <c:pt idx="307">
                  <c:v>-1.4270797076226915E-2</c:v>
                </c:pt>
                <c:pt idx="308">
                  <c:v>-1.7751479289940919E-2</c:v>
                </c:pt>
                <c:pt idx="309">
                  <c:v>-1.322659241211277E-2</c:v>
                </c:pt>
                <c:pt idx="310">
                  <c:v>-7.3094326487992412E-3</c:v>
                </c:pt>
                <c:pt idx="311">
                  <c:v>-2.7845457709712029E-3</c:v>
                </c:pt>
                <c:pt idx="312">
                  <c:v>-1.3922728854854904E-3</c:v>
                </c:pt>
                <c:pt idx="313">
                  <c:v>-4.5248868778280382E-3</c:v>
                </c:pt>
                <c:pt idx="314">
                  <c:v>6.6132962060563294E-3</c:v>
                </c:pt>
                <c:pt idx="315">
                  <c:v>1.5315001740341172E-2</c:v>
                </c:pt>
                <c:pt idx="316">
                  <c:v>6.9613644274277853E-3</c:v>
                </c:pt>
                <c:pt idx="317">
                  <c:v>7.3094326487992412E-3</c:v>
                </c:pt>
                <c:pt idx="318">
                  <c:v>8.0055690915419309E-3</c:v>
                </c:pt>
                <c:pt idx="319">
                  <c:v>9.7459101983989882E-3</c:v>
                </c:pt>
                <c:pt idx="320">
                  <c:v>1.2182387747998513E-2</c:v>
                </c:pt>
                <c:pt idx="321">
                  <c:v>8.0055690915419309E-3</c:v>
                </c:pt>
                <c:pt idx="322">
                  <c:v>9.3978419770275323E-3</c:v>
                </c:pt>
                <c:pt idx="323">
                  <c:v>1.5663069961712406E-2</c:v>
                </c:pt>
                <c:pt idx="324">
                  <c:v>7.3094326487992412E-3</c:v>
                </c:pt>
                <c:pt idx="325">
                  <c:v>4.8729550991994941E-3</c:v>
                </c:pt>
                <c:pt idx="326">
                  <c:v>7.657500870170475E-3</c:v>
                </c:pt>
                <c:pt idx="327">
                  <c:v>6.9613644274277853E-3</c:v>
                </c:pt>
                <c:pt idx="328">
                  <c:v>5.2210233205707279E-3</c:v>
                </c:pt>
                <c:pt idx="329">
                  <c:v>8.3536373129133867E-3</c:v>
                </c:pt>
                <c:pt idx="330">
                  <c:v>1.2530455969369969E-2</c:v>
                </c:pt>
                <c:pt idx="331">
                  <c:v>1.2182387747998513E-2</c:v>
                </c:pt>
                <c:pt idx="332">
                  <c:v>7.3094326487992412E-3</c:v>
                </c:pt>
                <c:pt idx="333">
                  <c:v>1.1138183083884368E-2</c:v>
                </c:pt>
                <c:pt idx="334">
                  <c:v>1.461886529759826E-2</c:v>
                </c:pt>
                <c:pt idx="335">
                  <c:v>7.3094326487992412E-3</c:v>
                </c:pt>
                <c:pt idx="336">
                  <c:v>1.0790114862512912E-2</c:v>
                </c:pt>
                <c:pt idx="337">
                  <c:v>1.0442046641141456E-3</c:v>
                </c:pt>
                <c:pt idx="338">
                  <c:v>8.7017055342846206E-3</c:v>
                </c:pt>
                <c:pt idx="339">
                  <c:v>1.3226592412112659E-2</c:v>
                </c:pt>
                <c:pt idx="340">
                  <c:v>2.2276366167768957E-2</c:v>
                </c:pt>
                <c:pt idx="341">
                  <c:v>1.7751479289940697E-2</c:v>
                </c:pt>
                <c:pt idx="342">
                  <c:v>3.3066481030281869E-2</c:v>
                </c:pt>
                <c:pt idx="343">
                  <c:v>2.2972502610511647E-2</c:v>
                </c:pt>
                <c:pt idx="344">
                  <c:v>1.2530455969369969E-2</c:v>
                </c:pt>
                <c:pt idx="345">
                  <c:v>2.1580229725026046E-2</c:v>
                </c:pt>
                <c:pt idx="346">
                  <c:v>2.3668639053254337E-2</c:v>
                </c:pt>
                <c:pt idx="347">
                  <c:v>2.5060911938739938E-2</c:v>
                </c:pt>
                <c:pt idx="348">
                  <c:v>3.515489035851016E-2</c:v>
                </c:pt>
                <c:pt idx="349">
                  <c:v>3.167420814479649E-2</c:v>
                </c:pt>
                <c:pt idx="350">
                  <c:v>3.2718412808910635E-2</c:v>
                </c:pt>
                <c:pt idx="351">
                  <c:v>3.6547163243995762E-2</c:v>
                </c:pt>
                <c:pt idx="352">
                  <c:v>3.3066481030281869E-2</c:v>
                </c:pt>
                <c:pt idx="353">
                  <c:v>2.4712843717368704E-2</c:v>
                </c:pt>
                <c:pt idx="354">
                  <c:v>3.3762617473024781E-2</c:v>
                </c:pt>
                <c:pt idx="355">
                  <c:v>2.2276366167768957E-2</c:v>
                </c:pt>
                <c:pt idx="356">
                  <c:v>1.4270797076227026E-2</c:v>
                </c:pt>
                <c:pt idx="357">
                  <c:v>2.7845457709709809E-3</c:v>
                </c:pt>
                <c:pt idx="358">
                  <c:v>8.3536373129133867E-3</c:v>
                </c:pt>
                <c:pt idx="359">
                  <c:v>1.2878524190741425E-2</c:v>
                </c:pt>
                <c:pt idx="360">
                  <c:v>4.1768186564566712E-2</c:v>
                </c:pt>
                <c:pt idx="361">
                  <c:v>4.2464323007309401E-2</c:v>
                </c:pt>
                <c:pt idx="362">
                  <c:v>3.8287504350852597E-2</c:v>
                </c:pt>
                <c:pt idx="363">
                  <c:v>3.7591367908109907E-2</c:v>
                </c:pt>
                <c:pt idx="364">
                  <c:v>4.4204664114166459E-2</c:v>
                </c:pt>
                <c:pt idx="365">
                  <c:v>3.4110685694396015E-2</c:v>
                </c:pt>
                <c:pt idx="366">
                  <c:v>3.0978071702053578E-2</c:v>
                </c:pt>
                <c:pt idx="367">
                  <c:v>2.3668639053254337E-2</c:v>
                </c:pt>
                <c:pt idx="368">
                  <c:v>3.0630003480682122E-2</c:v>
                </c:pt>
                <c:pt idx="369">
                  <c:v>3.6199095022624306E-2</c:v>
                </c:pt>
                <c:pt idx="370">
                  <c:v>3.8983640793595509E-2</c:v>
                </c:pt>
                <c:pt idx="371">
                  <c:v>5.3602506091193769E-2</c:v>
                </c:pt>
                <c:pt idx="372">
                  <c:v>4.6641141663765984E-2</c:v>
                </c:pt>
                <c:pt idx="373">
                  <c:v>6.16080751827357E-2</c:v>
                </c:pt>
                <c:pt idx="374">
                  <c:v>5.8127392969021807E-2</c:v>
                </c:pt>
                <c:pt idx="375">
                  <c:v>5.3254437869822535E-2</c:v>
                </c:pt>
                <c:pt idx="376">
                  <c:v>4.9425687434737187E-2</c:v>
                </c:pt>
                <c:pt idx="377">
                  <c:v>4.2812391228680857E-2</c:v>
                </c:pt>
                <c:pt idx="378">
                  <c:v>5.1514096762965478E-2</c:v>
                </c:pt>
                <c:pt idx="379">
                  <c:v>6.4392620953706903E-2</c:v>
                </c:pt>
                <c:pt idx="380">
                  <c:v>7.7619213365819784E-2</c:v>
                </c:pt>
                <c:pt idx="381">
                  <c:v>7.1353985381134688E-2</c:v>
                </c:pt>
                <c:pt idx="382">
                  <c:v>8.075182735816222E-2</c:v>
                </c:pt>
                <c:pt idx="383">
                  <c:v>8.1796032022276366E-2</c:v>
                </c:pt>
                <c:pt idx="384">
                  <c:v>8.1099895579533454E-2</c:v>
                </c:pt>
                <c:pt idx="385">
                  <c:v>9.0497737556560987E-2</c:v>
                </c:pt>
                <c:pt idx="386">
                  <c:v>8.4928646014618803E-2</c:v>
                </c:pt>
                <c:pt idx="387">
                  <c:v>8.0403759136790764E-2</c:v>
                </c:pt>
                <c:pt idx="388">
                  <c:v>9.8851374869474373E-2</c:v>
                </c:pt>
                <c:pt idx="389">
                  <c:v>9.606682909850317E-2</c:v>
                </c:pt>
                <c:pt idx="390">
                  <c:v>8.2840236686390512E-2</c:v>
                </c:pt>
                <c:pt idx="391">
                  <c:v>7.5878872258962726E-2</c:v>
                </c:pt>
                <c:pt idx="392">
                  <c:v>8.9453532892446841E-2</c:v>
                </c:pt>
                <c:pt idx="393">
                  <c:v>9.1541942220675132E-2</c:v>
                </c:pt>
                <c:pt idx="394">
                  <c:v>8.8061260006961461E-2</c:v>
                </c:pt>
                <c:pt idx="395">
                  <c:v>8.6320918900104404E-2</c:v>
                </c:pt>
                <c:pt idx="396">
                  <c:v>8.8409328228332695E-2</c:v>
                </c:pt>
                <c:pt idx="397">
                  <c:v>8.9105464671075385E-2</c:v>
                </c:pt>
                <c:pt idx="398">
                  <c:v>9.7459101983988994E-2</c:v>
                </c:pt>
                <c:pt idx="399">
                  <c:v>9.7459101983988994E-2</c:v>
                </c:pt>
                <c:pt idx="400">
                  <c:v>9.1890010442046588E-2</c:v>
                </c:pt>
                <c:pt idx="401">
                  <c:v>9.25861468847895E-2</c:v>
                </c:pt>
                <c:pt idx="402">
                  <c:v>9.0497737556560987E-2</c:v>
                </c:pt>
                <c:pt idx="403">
                  <c:v>8.144796380090491E-2</c:v>
                </c:pt>
                <c:pt idx="404">
                  <c:v>6.9613644274277853E-2</c:v>
                </c:pt>
                <c:pt idx="405">
                  <c:v>4.7685346327880351E-2</c:v>
                </c:pt>
                <c:pt idx="406">
                  <c:v>2.1928297946397501E-2</c:v>
                </c:pt>
                <c:pt idx="407">
                  <c:v>2.5060911938739938E-2</c:v>
                </c:pt>
                <c:pt idx="408">
                  <c:v>3.967977723633842E-2</c:v>
                </c:pt>
                <c:pt idx="409">
                  <c:v>4.10720501218238E-2</c:v>
                </c:pt>
                <c:pt idx="410">
                  <c:v>3.4806822137138926E-2</c:v>
                </c:pt>
                <c:pt idx="411">
                  <c:v>3.6199095022624306E-2</c:v>
                </c:pt>
                <c:pt idx="412">
                  <c:v>3.8635572572224053E-2</c:v>
                </c:pt>
                <c:pt idx="413">
                  <c:v>1.3922728854855571E-2</c:v>
                </c:pt>
                <c:pt idx="414">
                  <c:v>2.7845457709711141E-2</c:v>
                </c:pt>
                <c:pt idx="415">
                  <c:v>2.4364775495997248E-2</c:v>
                </c:pt>
                <c:pt idx="416">
                  <c:v>2.5060911938739938E-2</c:v>
                </c:pt>
                <c:pt idx="417">
                  <c:v>4.2812391228680857E-2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936048"/>
        <c:axId val="307936440"/>
      </c:lineChart>
      <c:catAx>
        <c:axId val="30793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36440"/>
        <c:crosses val="autoZero"/>
        <c:auto val="1"/>
        <c:lblAlgn val="ctr"/>
        <c:lblOffset val="100"/>
        <c:noMultiLvlLbl val="0"/>
      </c:catAx>
      <c:valAx>
        <c:axId val="30793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3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[FXJP_30.08.2019.xls]Simple!$A$1:$A$417</c:f>
              <c:strCache>
                <c:ptCount val="417"/>
                <c:pt idx="0">
                  <c:v>01.12.2017</c:v>
                </c:pt>
                <c:pt idx="1">
                  <c:v>04.12.2017</c:v>
                </c:pt>
                <c:pt idx="2">
                  <c:v>05.12.2017</c:v>
                </c:pt>
                <c:pt idx="3">
                  <c:v>06.12.2017</c:v>
                </c:pt>
                <c:pt idx="4">
                  <c:v>07.12.2017</c:v>
                </c:pt>
                <c:pt idx="5">
                  <c:v>08.12.2017</c:v>
                </c:pt>
                <c:pt idx="6">
                  <c:v>11.12.2017</c:v>
                </c:pt>
                <c:pt idx="7">
                  <c:v>12.12.2017</c:v>
                </c:pt>
                <c:pt idx="8">
                  <c:v>13.12.2017</c:v>
                </c:pt>
                <c:pt idx="9">
                  <c:v>14.12.2017</c:v>
                </c:pt>
                <c:pt idx="10">
                  <c:v>15.12.2017</c:v>
                </c:pt>
                <c:pt idx="11">
                  <c:v>18.12.2017</c:v>
                </c:pt>
                <c:pt idx="12">
                  <c:v>19.12.2017</c:v>
                </c:pt>
                <c:pt idx="13">
                  <c:v>20.12.2017</c:v>
                </c:pt>
                <c:pt idx="14">
                  <c:v>21.12.2017</c:v>
                </c:pt>
                <c:pt idx="15">
                  <c:v>22.12.2017</c:v>
                </c:pt>
                <c:pt idx="16">
                  <c:v>27.12.2017</c:v>
                </c:pt>
                <c:pt idx="17">
                  <c:v>28.12.2017</c:v>
                </c:pt>
                <c:pt idx="18">
                  <c:v>29.12.2017</c:v>
                </c:pt>
                <c:pt idx="19">
                  <c:v>02.01.2018</c:v>
                </c:pt>
                <c:pt idx="20">
                  <c:v>03.01.2018</c:v>
                </c:pt>
                <c:pt idx="21">
                  <c:v>04.01.2018</c:v>
                </c:pt>
                <c:pt idx="22">
                  <c:v>05.01.2018</c:v>
                </c:pt>
                <c:pt idx="23">
                  <c:v>08.01.2018</c:v>
                </c:pt>
                <c:pt idx="24">
                  <c:v>09.01.2018</c:v>
                </c:pt>
                <c:pt idx="25">
                  <c:v>10.01.2018</c:v>
                </c:pt>
                <c:pt idx="26">
                  <c:v>11.01.2018</c:v>
                </c:pt>
                <c:pt idx="27">
                  <c:v>12.01.2018</c:v>
                </c:pt>
                <c:pt idx="28">
                  <c:v>15.01.2018</c:v>
                </c:pt>
                <c:pt idx="29">
                  <c:v>16.01.2018</c:v>
                </c:pt>
                <c:pt idx="30">
                  <c:v>17.01.2018</c:v>
                </c:pt>
                <c:pt idx="31">
                  <c:v>18.01.2018</c:v>
                </c:pt>
                <c:pt idx="32">
                  <c:v>19.01.2018</c:v>
                </c:pt>
                <c:pt idx="33">
                  <c:v>22.01.2018</c:v>
                </c:pt>
                <c:pt idx="34">
                  <c:v>23.01.2018</c:v>
                </c:pt>
                <c:pt idx="35">
                  <c:v>24.01.2018</c:v>
                </c:pt>
                <c:pt idx="36">
                  <c:v>25.01.2018</c:v>
                </c:pt>
                <c:pt idx="37">
                  <c:v>26.01.2018</c:v>
                </c:pt>
                <c:pt idx="38">
                  <c:v>29.01.2018</c:v>
                </c:pt>
                <c:pt idx="39">
                  <c:v>30.01.2018</c:v>
                </c:pt>
                <c:pt idx="40">
                  <c:v>31.01.2018</c:v>
                </c:pt>
                <c:pt idx="41">
                  <c:v>01.02.2018</c:v>
                </c:pt>
                <c:pt idx="42">
                  <c:v>02.02.2018</c:v>
                </c:pt>
                <c:pt idx="43">
                  <c:v>05.02.2018</c:v>
                </c:pt>
                <c:pt idx="44">
                  <c:v>06.02.2018</c:v>
                </c:pt>
                <c:pt idx="45">
                  <c:v>07.02.2018</c:v>
                </c:pt>
                <c:pt idx="46">
                  <c:v>08.02.2018</c:v>
                </c:pt>
                <c:pt idx="47">
                  <c:v>09.02.2018</c:v>
                </c:pt>
                <c:pt idx="48">
                  <c:v>12.02.2018</c:v>
                </c:pt>
                <c:pt idx="49">
                  <c:v>13.02.2018</c:v>
                </c:pt>
                <c:pt idx="50">
                  <c:v>14.02.2018</c:v>
                </c:pt>
                <c:pt idx="51">
                  <c:v>15.02.2018</c:v>
                </c:pt>
                <c:pt idx="52">
                  <c:v>16.02.2018</c:v>
                </c:pt>
                <c:pt idx="53">
                  <c:v>19.02.2018</c:v>
                </c:pt>
                <c:pt idx="54">
                  <c:v>20.02.2018</c:v>
                </c:pt>
                <c:pt idx="55">
                  <c:v>21.02.2018</c:v>
                </c:pt>
                <c:pt idx="56">
                  <c:v>22.02.2018</c:v>
                </c:pt>
                <c:pt idx="57">
                  <c:v>23.02.2018</c:v>
                </c:pt>
                <c:pt idx="58">
                  <c:v>26.02.2018</c:v>
                </c:pt>
                <c:pt idx="59">
                  <c:v>27.02.2018</c:v>
                </c:pt>
                <c:pt idx="60">
                  <c:v>28.02.2018</c:v>
                </c:pt>
                <c:pt idx="61">
                  <c:v>01.03.2018</c:v>
                </c:pt>
                <c:pt idx="62">
                  <c:v>02.03.2018</c:v>
                </c:pt>
                <c:pt idx="63">
                  <c:v>05.03.2018</c:v>
                </c:pt>
                <c:pt idx="64">
                  <c:v>06.03.2018</c:v>
                </c:pt>
                <c:pt idx="65">
                  <c:v>07.03.2018</c:v>
                </c:pt>
                <c:pt idx="66">
                  <c:v>08.03.2018</c:v>
                </c:pt>
                <c:pt idx="67">
                  <c:v>09.03.2018</c:v>
                </c:pt>
                <c:pt idx="68">
                  <c:v>12.03.2018</c:v>
                </c:pt>
                <c:pt idx="69">
                  <c:v>13.03.2018</c:v>
                </c:pt>
                <c:pt idx="70">
                  <c:v>14.03.2018</c:v>
                </c:pt>
                <c:pt idx="71">
                  <c:v>15.03.2018</c:v>
                </c:pt>
                <c:pt idx="72">
                  <c:v>16.03.2018</c:v>
                </c:pt>
                <c:pt idx="73">
                  <c:v>19.03.2018</c:v>
                </c:pt>
                <c:pt idx="74">
                  <c:v>20.03.2018</c:v>
                </c:pt>
                <c:pt idx="75">
                  <c:v>21.03.2018</c:v>
                </c:pt>
                <c:pt idx="76">
                  <c:v>22.03.2018</c:v>
                </c:pt>
                <c:pt idx="77">
                  <c:v>23.03.2018</c:v>
                </c:pt>
                <c:pt idx="78">
                  <c:v>26.03.2018</c:v>
                </c:pt>
                <c:pt idx="79">
                  <c:v>27.03.2018</c:v>
                </c:pt>
                <c:pt idx="80">
                  <c:v>28.03.2018</c:v>
                </c:pt>
                <c:pt idx="81">
                  <c:v>29.03.2018</c:v>
                </c:pt>
                <c:pt idx="82">
                  <c:v>30.03.2018</c:v>
                </c:pt>
                <c:pt idx="83">
                  <c:v>02.04.2018</c:v>
                </c:pt>
                <c:pt idx="84">
                  <c:v>03.04.2018</c:v>
                </c:pt>
                <c:pt idx="85">
                  <c:v>04.04.2018</c:v>
                </c:pt>
                <c:pt idx="86">
                  <c:v>05.04.2018</c:v>
                </c:pt>
                <c:pt idx="87">
                  <c:v>06.04.2018</c:v>
                </c:pt>
                <c:pt idx="88">
                  <c:v>09.04.2018</c:v>
                </c:pt>
                <c:pt idx="89">
                  <c:v>10.04.2018</c:v>
                </c:pt>
                <c:pt idx="90">
                  <c:v>11.04.2018</c:v>
                </c:pt>
                <c:pt idx="91">
                  <c:v>12.04.2018</c:v>
                </c:pt>
                <c:pt idx="92">
                  <c:v>13.04.2018</c:v>
                </c:pt>
                <c:pt idx="93">
                  <c:v>16.04.2018</c:v>
                </c:pt>
                <c:pt idx="94">
                  <c:v>17.04.2018</c:v>
                </c:pt>
                <c:pt idx="95">
                  <c:v>18.04.2018</c:v>
                </c:pt>
                <c:pt idx="96">
                  <c:v>19.04.2018</c:v>
                </c:pt>
                <c:pt idx="97">
                  <c:v>20.04.2018</c:v>
                </c:pt>
                <c:pt idx="98">
                  <c:v>23.04.2018</c:v>
                </c:pt>
                <c:pt idx="99">
                  <c:v>24.04.2018</c:v>
                </c:pt>
                <c:pt idx="100">
                  <c:v>25.04.2018</c:v>
                </c:pt>
                <c:pt idx="101">
                  <c:v>26.04.2018</c:v>
                </c:pt>
                <c:pt idx="102">
                  <c:v>27.04.2018</c:v>
                </c:pt>
                <c:pt idx="103">
                  <c:v>30.04.2018</c:v>
                </c:pt>
                <c:pt idx="104">
                  <c:v>01.05.2018</c:v>
                </c:pt>
                <c:pt idx="105">
                  <c:v>02.05.2018</c:v>
                </c:pt>
                <c:pt idx="106">
                  <c:v>03.05.2018</c:v>
                </c:pt>
                <c:pt idx="107">
                  <c:v>04.05.2018</c:v>
                </c:pt>
                <c:pt idx="108">
                  <c:v>07.05.2018</c:v>
                </c:pt>
                <c:pt idx="109">
                  <c:v>08.05.2018</c:v>
                </c:pt>
                <c:pt idx="110">
                  <c:v>09.05.2018</c:v>
                </c:pt>
                <c:pt idx="111">
                  <c:v>10.05.2018</c:v>
                </c:pt>
                <c:pt idx="112">
                  <c:v>11.05.2018</c:v>
                </c:pt>
                <c:pt idx="113">
                  <c:v>14.05.2018</c:v>
                </c:pt>
                <c:pt idx="114">
                  <c:v>15.05.2018</c:v>
                </c:pt>
                <c:pt idx="115">
                  <c:v>16.05.2018</c:v>
                </c:pt>
                <c:pt idx="116">
                  <c:v>17.05.2018</c:v>
                </c:pt>
                <c:pt idx="117">
                  <c:v>18.05.2018</c:v>
                </c:pt>
                <c:pt idx="118">
                  <c:v>21.05.2018</c:v>
                </c:pt>
                <c:pt idx="119">
                  <c:v>22.05.2018</c:v>
                </c:pt>
                <c:pt idx="120">
                  <c:v>23.05.2018</c:v>
                </c:pt>
                <c:pt idx="121">
                  <c:v>24.05.2018</c:v>
                </c:pt>
                <c:pt idx="122">
                  <c:v>25.05.2018</c:v>
                </c:pt>
                <c:pt idx="123">
                  <c:v>28.05.2018</c:v>
                </c:pt>
                <c:pt idx="124">
                  <c:v>29.05.2018</c:v>
                </c:pt>
                <c:pt idx="125">
                  <c:v>30.05.2018</c:v>
                </c:pt>
                <c:pt idx="126">
                  <c:v>31.05.2018</c:v>
                </c:pt>
                <c:pt idx="127">
                  <c:v>01.06.2018</c:v>
                </c:pt>
                <c:pt idx="128">
                  <c:v>04.06.2018</c:v>
                </c:pt>
                <c:pt idx="129">
                  <c:v>05.06.2018</c:v>
                </c:pt>
                <c:pt idx="130">
                  <c:v>06.06.2018</c:v>
                </c:pt>
                <c:pt idx="131">
                  <c:v>07.06.2018</c:v>
                </c:pt>
                <c:pt idx="132">
                  <c:v>08.06.2018</c:v>
                </c:pt>
                <c:pt idx="133">
                  <c:v>11.06.2018</c:v>
                </c:pt>
                <c:pt idx="134">
                  <c:v>12.06.2018</c:v>
                </c:pt>
                <c:pt idx="135">
                  <c:v>13.06.2018</c:v>
                </c:pt>
                <c:pt idx="136">
                  <c:v>14.06.2018</c:v>
                </c:pt>
                <c:pt idx="137">
                  <c:v>15.06.2018</c:v>
                </c:pt>
                <c:pt idx="138">
                  <c:v>18.06.2018</c:v>
                </c:pt>
                <c:pt idx="139">
                  <c:v>19.06.2018</c:v>
                </c:pt>
                <c:pt idx="140">
                  <c:v>20.06.2018</c:v>
                </c:pt>
                <c:pt idx="141">
                  <c:v>21.06.2018</c:v>
                </c:pt>
                <c:pt idx="142">
                  <c:v>22.06.2018</c:v>
                </c:pt>
                <c:pt idx="143">
                  <c:v>25.06.2018</c:v>
                </c:pt>
                <c:pt idx="144">
                  <c:v>26.06.2018</c:v>
                </c:pt>
                <c:pt idx="145">
                  <c:v>27.06.2018</c:v>
                </c:pt>
                <c:pt idx="146">
                  <c:v>28.06.2018</c:v>
                </c:pt>
                <c:pt idx="147">
                  <c:v>29.06.2018</c:v>
                </c:pt>
                <c:pt idx="148">
                  <c:v>02.07.2018</c:v>
                </c:pt>
                <c:pt idx="149">
                  <c:v>03.07.2018</c:v>
                </c:pt>
                <c:pt idx="150">
                  <c:v>04.07.2018</c:v>
                </c:pt>
                <c:pt idx="151">
                  <c:v>05.07.2018</c:v>
                </c:pt>
                <c:pt idx="152">
                  <c:v>06.07.2018</c:v>
                </c:pt>
                <c:pt idx="153">
                  <c:v>09.07.2018</c:v>
                </c:pt>
                <c:pt idx="154">
                  <c:v>10.07.2018</c:v>
                </c:pt>
                <c:pt idx="155">
                  <c:v>11.07.2018</c:v>
                </c:pt>
                <c:pt idx="156">
                  <c:v>12.07.2018</c:v>
                </c:pt>
                <c:pt idx="157">
                  <c:v>13.07.2018</c:v>
                </c:pt>
                <c:pt idx="158">
                  <c:v>16.07.2018</c:v>
                </c:pt>
                <c:pt idx="159">
                  <c:v>17.07.2018</c:v>
                </c:pt>
                <c:pt idx="160">
                  <c:v>18.07.2018</c:v>
                </c:pt>
                <c:pt idx="161">
                  <c:v>19.07.2018</c:v>
                </c:pt>
                <c:pt idx="162">
                  <c:v>20.07.2018</c:v>
                </c:pt>
                <c:pt idx="163">
                  <c:v>23.07.2018</c:v>
                </c:pt>
                <c:pt idx="164">
                  <c:v>24.07.2018</c:v>
                </c:pt>
                <c:pt idx="165">
                  <c:v>25.07.2018</c:v>
                </c:pt>
                <c:pt idx="166">
                  <c:v>26.07.2018</c:v>
                </c:pt>
                <c:pt idx="167">
                  <c:v>27.07.2018</c:v>
                </c:pt>
                <c:pt idx="168">
                  <c:v>30.07.2018</c:v>
                </c:pt>
                <c:pt idx="169">
                  <c:v>31.07.2018</c:v>
                </c:pt>
                <c:pt idx="170">
                  <c:v>01.08.2018</c:v>
                </c:pt>
                <c:pt idx="171">
                  <c:v>02.08.2018</c:v>
                </c:pt>
                <c:pt idx="172">
                  <c:v>03.08.2018</c:v>
                </c:pt>
                <c:pt idx="173">
                  <c:v>06.08.2018</c:v>
                </c:pt>
                <c:pt idx="174">
                  <c:v>07.08.2018</c:v>
                </c:pt>
                <c:pt idx="175">
                  <c:v>08.08.2018</c:v>
                </c:pt>
                <c:pt idx="176">
                  <c:v>09.08.2018</c:v>
                </c:pt>
                <c:pt idx="177">
                  <c:v>10.08.2018</c:v>
                </c:pt>
                <c:pt idx="178">
                  <c:v>13.08.2018</c:v>
                </c:pt>
                <c:pt idx="179">
                  <c:v>14.08.2018</c:v>
                </c:pt>
                <c:pt idx="180">
                  <c:v>15.08.2018</c:v>
                </c:pt>
                <c:pt idx="181">
                  <c:v>16.08.2018</c:v>
                </c:pt>
                <c:pt idx="182">
                  <c:v>17.08.2018</c:v>
                </c:pt>
                <c:pt idx="183">
                  <c:v>20.08.2018</c:v>
                </c:pt>
                <c:pt idx="184">
                  <c:v>21.08.2018</c:v>
                </c:pt>
                <c:pt idx="185">
                  <c:v>22.08.2018</c:v>
                </c:pt>
                <c:pt idx="186">
                  <c:v>23.08.2018</c:v>
                </c:pt>
                <c:pt idx="187">
                  <c:v>24.08.2018</c:v>
                </c:pt>
                <c:pt idx="188">
                  <c:v>27.08.2018</c:v>
                </c:pt>
                <c:pt idx="189">
                  <c:v>28.08.2018</c:v>
                </c:pt>
                <c:pt idx="190">
                  <c:v>29.08.2018</c:v>
                </c:pt>
                <c:pt idx="191">
                  <c:v>30.08.2018</c:v>
                </c:pt>
                <c:pt idx="192">
                  <c:v>31.08.2018</c:v>
                </c:pt>
                <c:pt idx="193">
                  <c:v>03.09.2018</c:v>
                </c:pt>
                <c:pt idx="194">
                  <c:v>04.09.2018</c:v>
                </c:pt>
                <c:pt idx="195">
                  <c:v>05.09.2018</c:v>
                </c:pt>
                <c:pt idx="196">
                  <c:v>06.09.2018</c:v>
                </c:pt>
                <c:pt idx="197">
                  <c:v>07.09.2018</c:v>
                </c:pt>
                <c:pt idx="198">
                  <c:v>10.09.2018</c:v>
                </c:pt>
                <c:pt idx="199">
                  <c:v>11.09.2018</c:v>
                </c:pt>
                <c:pt idx="200">
                  <c:v>12.09.2018</c:v>
                </c:pt>
                <c:pt idx="201">
                  <c:v>13.09.2018</c:v>
                </c:pt>
                <c:pt idx="202">
                  <c:v>14.09.2018</c:v>
                </c:pt>
                <c:pt idx="203">
                  <c:v>17.09.2018</c:v>
                </c:pt>
                <c:pt idx="204">
                  <c:v>18.09.2018</c:v>
                </c:pt>
                <c:pt idx="205">
                  <c:v>19.09.2018</c:v>
                </c:pt>
                <c:pt idx="206">
                  <c:v>20.09.2018</c:v>
                </c:pt>
                <c:pt idx="207">
                  <c:v>21.09.2018</c:v>
                </c:pt>
                <c:pt idx="208">
                  <c:v>24.09.2018</c:v>
                </c:pt>
                <c:pt idx="209">
                  <c:v>25.09.2018</c:v>
                </c:pt>
                <c:pt idx="210">
                  <c:v>26.09.2018</c:v>
                </c:pt>
                <c:pt idx="211">
                  <c:v>27.09.2018</c:v>
                </c:pt>
                <c:pt idx="212">
                  <c:v>28.09.2018</c:v>
                </c:pt>
                <c:pt idx="213">
                  <c:v>01.10.2018</c:v>
                </c:pt>
                <c:pt idx="214">
                  <c:v>02.10.2018</c:v>
                </c:pt>
                <c:pt idx="215">
                  <c:v>03.10.2018</c:v>
                </c:pt>
                <c:pt idx="216">
                  <c:v>04.10.2018</c:v>
                </c:pt>
                <c:pt idx="217">
                  <c:v>05.10.2018</c:v>
                </c:pt>
                <c:pt idx="218">
                  <c:v>08.10.2018</c:v>
                </c:pt>
                <c:pt idx="219">
                  <c:v>09.10.2018</c:v>
                </c:pt>
                <c:pt idx="220">
                  <c:v>10.10.2018</c:v>
                </c:pt>
                <c:pt idx="221">
                  <c:v>11.10.2018</c:v>
                </c:pt>
                <c:pt idx="222">
                  <c:v>12.10.2018</c:v>
                </c:pt>
                <c:pt idx="223">
                  <c:v>15.10.2018</c:v>
                </c:pt>
                <c:pt idx="224">
                  <c:v>16.10.2018</c:v>
                </c:pt>
                <c:pt idx="225">
                  <c:v>17.10.2018</c:v>
                </c:pt>
                <c:pt idx="226">
                  <c:v>18.10.2018</c:v>
                </c:pt>
                <c:pt idx="227">
                  <c:v>19.10.2018</c:v>
                </c:pt>
                <c:pt idx="228">
                  <c:v>22.10.2018</c:v>
                </c:pt>
                <c:pt idx="229">
                  <c:v>23.10.2018</c:v>
                </c:pt>
                <c:pt idx="230">
                  <c:v>24.10.2018</c:v>
                </c:pt>
                <c:pt idx="231">
                  <c:v>25.10.2018</c:v>
                </c:pt>
                <c:pt idx="232">
                  <c:v>26.10.2018</c:v>
                </c:pt>
                <c:pt idx="233">
                  <c:v>29.10.2018</c:v>
                </c:pt>
                <c:pt idx="234">
                  <c:v>30.10.2018</c:v>
                </c:pt>
                <c:pt idx="235">
                  <c:v>31.10.2018</c:v>
                </c:pt>
                <c:pt idx="236">
                  <c:v>01.11.2018</c:v>
                </c:pt>
                <c:pt idx="237">
                  <c:v>02.11.2018</c:v>
                </c:pt>
                <c:pt idx="238">
                  <c:v>05.11.2018</c:v>
                </c:pt>
                <c:pt idx="239">
                  <c:v>06.11.2018</c:v>
                </c:pt>
                <c:pt idx="240">
                  <c:v>07.11.2018</c:v>
                </c:pt>
                <c:pt idx="241">
                  <c:v>08.11.2018</c:v>
                </c:pt>
                <c:pt idx="242">
                  <c:v>09.11.2018</c:v>
                </c:pt>
                <c:pt idx="243">
                  <c:v>12.11.2018</c:v>
                </c:pt>
                <c:pt idx="244">
                  <c:v>13.11.2018</c:v>
                </c:pt>
                <c:pt idx="245">
                  <c:v>14.11.2018</c:v>
                </c:pt>
                <c:pt idx="246">
                  <c:v>15.11.2018</c:v>
                </c:pt>
                <c:pt idx="247">
                  <c:v>16.11.2018</c:v>
                </c:pt>
                <c:pt idx="248">
                  <c:v>19.11.2018</c:v>
                </c:pt>
                <c:pt idx="249">
                  <c:v>20.11.2018</c:v>
                </c:pt>
                <c:pt idx="250">
                  <c:v>21.11.2018</c:v>
                </c:pt>
                <c:pt idx="251">
                  <c:v>22.11.2018</c:v>
                </c:pt>
                <c:pt idx="252">
                  <c:v>23.11.2018</c:v>
                </c:pt>
                <c:pt idx="253">
                  <c:v>26.11.2018</c:v>
                </c:pt>
                <c:pt idx="254">
                  <c:v>27.11.2018</c:v>
                </c:pt>
                <c:pt idx="255">
                  <c:v>28.11.2018</c:v>
                </c:pt>
                <c:pt idx="256">
                  <c:v>29.11.2018</c:v>
                </c:pt>
                <c:pt idx="257">
                  <c:v>30.11.2018</c:v>
                </c:pt>
                <c:pt idx="258">
                  <c:v>03.12.2018</c:v>
                </c:pt>
                <c:pt idx="259">
                  <c:v>04.12.2018</c:v>
                </c:pt>
                <c:pt idx="260">
                  <c:v>05.12.2018</c:v>
                </c:pt>
                <c:pt idx="261">
                  <c:v>06.12.2018</c:v>
                </c:pt>
                <c:pt idx="262">
                  <c:v>07.12.2018</c:v>
                </c:pt>
                <c:pt idx="263">
                  <c:v>10.12.2018</c:v>
                </c:pt>
                <c:pt idx="264">
                  <c:v>11.12.2018</c:v>
                </c:pt>
                <c:pt idx="265">
                  <c:v>12.12.2018</c:v>
                </c:pt>
                <c:pt idx="266">
                  <c:v>13.12.2018</c:v>
                </c:pt>
                <c:pt idx="267">
                  <c:v>14.12.2018</c:v>
                </c:pt>
                <c:pt idx="268">
                  <c:v>17.12.2018</c:v>
                </c:pt>
                <c:pt idx="269">
                  <c:v>18.12.2018</c:v>
                </c:pt>
                <c:pt idx="270">
                  <c:v>19.12.2018</c:v>
                </c:pt>
                <c:pt idx="271">
                  <c:v>20.12.2018</c:v>
                </c:pt>
                <c:pt idx="272">
                  <c:v>21.12.2018</c:v>
                </c:pt>
                <c:pt idx="273">
                  <c:v>24.12.2018</c:v>
                </c:pt>
                <c:pt idx="274">
                  <c:v>27.12.2018</c:v>
                </c:pt>
                <c:pt idx="275">
                  <c:v>28.12.2018</c:v>
                </c:pt>
                <c:pt idx="276">
                  <c:v>31.12.2018</c:v>
                </c:pt>
                <c:pt idx="277">
                  <c:v>01.01.2019</c:v>
                </c:pt>
                <c:pt idx="278">
                  <c:v>02.01.2019</c:v>
                </c:pt>
                <c:pt idx="279">
                  <c:v>03.01.2019</c:v>
                </c:pt>
                <c:pt idx="280">
                  <c:v>04.01.2019</c:v>
                </c:pt>
                <c:pt idx="281">
                  <c:v>07.01.2019</c:v>
                </c:pt>
                <c:pt idx="282">
                  <c:v>08.01.2019</c:v>
                </c:pt>
                <c:pt idx="283">
                  <c:v>09.01.2019</c:v>
                </c:pt>
                <c:pt idx="284">
                  <c:v>10.01.2019</c:v>
                </c:pt>
                <c:pt idx="285">
                  <c:v>11.01.2019</c:v>
                </c:pt>
                <c:pt idx="286">
                  <c:v>14.01.2019</c:v>
                </c:pt>
                <c:pt idx="287">
                  <c:v>15.01.2019</c:v>
                </c:pt>
                <c:pt idx="288">
                  <c:v>16.01.2019</c:v>
                </c:pt>
                <c:pt idx="289">
                  <c:v>17.01.2019</c:v>
                </c:pt>
                <c:pt idx="290">
                  <c:v>18.01.2019</c:v>
                </c:pt>
                <c:pt idx="291">
                  <c:v>21.01.2019</c:v>
                </c:pt>
                <c:pt idx="292">
                  <c:v>22.01.2019</c:v>
                </c:pt>
                <c:pt idx="293">
                  <c:v>23.01.2019</c:v>
                </c:pt>
                <c:pt idx="294">
                  <c:v>24.01.2019</c:v>
                </c:pt>
                <c:pt idx="295">
                  <c:v>25.01.2019</c:v>
                </c:pt>
                <c:pt idx="296">
                  <c:v>28.01.2019</c:v>
                </c:pt>
                <c:pt idx="297">
                  <c:v>29.01.2019</c:v>
                </c:pt>
                <c:pt idx="298">
                  <c:v>30.01.2019</c:v>
                </c:pt>
                <c:pt idx="299">
                  <c:v>31.01.2019</c:v>
                </c:pt>
                <c:pt idx="300">
                  <c:v>01.02.2019</c:v>
                </c:pt>
                <c:pt idx="301">
                  <c:v>04.02.2019</c:v>
                </c:pt>
                <c:pt idx="302">
                  <c:v>05.02.2019</c:v>
                </c:pt>
                <c:pt idx="303">
                  <c:v>06.02.2019</c:v>
                </c:pt>
                <c:pt idx="304">
                  <c:v>07.02.2019</c:v>
                </c:pt>
                <c:pt idx="305">
                  <c:v>08.02.2019</c:v>
                </c:pt>
                <c:pt idx="306">
                  <c:v>11.02.2019</c:v>
                </c:pt>
                <c:pt idx="307">
                  <c:v>12.02.2019</c:v>
                </c:pt>
                <c:pt idx="308">
                  <c:v>13.02.2019</c:v>
                </c:pt>
                <c:pt idx="309">
                  <c:v>14.02.2019</c:v>
                </c:pt>
                <c:pt idx="310">
                  <c:v>15.02.2019</c:v>
                </c:pt>
                <c:pt idx="311">
                  <c:v>18.02.2019</c:v>
                </c:pt>
                <c:pt idx="312">
                  <c:v>19.02.2019</c:v>
                </c:pt>
                <c:pt idx="313">
                  <c:v>20.02.2019</c:v>
                </c:pt>
                <c:pt idx="314">
                  <c:v>21.02.2019</c:v>
                </c:pt>
                <c:pt idx="315">
                  <c:v>22.02.2019</c:v>
                </c:pt>
                <c:pt idx="316">
                  <c:v>25.02.2019</c:v>
                </c:pt>
                <c:pt idx="317">
                  <c:v>26.02.2019</c:v>
                </c:pt>
                <c:pt idx="318">
                  <c:v>27.02.2019</c:v>
                </c:pt>
                <c:pt idx="319">
                  <c:v>28.02.2019</c:v>
                </c:pt>
                <c:pt idx="320">
                  <c:v>01.03.2019</c:v>
                </c:pt>
                <c:pt idx="321">
                  <c:v>04.03.2019</c:v>
                </c:pt>
                <c:pt idx="322">
                  <c:v>05.03.2019</c:v>
                </c:pt>
                <c:pt idx="323">
                  <c:v>06.03.2019</c:v>
                </c:pt>
                <c:pt idx="324">
                  <c:v>07.03.2019</c:v>
                </c:pt>
                <c:pt idx="325">
                  <c:v>08.03.2019</c:v>
                </c:pt>
                <c:pt idx="326">
                  <c:v>11.03.2019</c:v>
                </c:pt>
                <c:pt idx="327">
                  <c:v>12.03.2019</c:v>
                </c:pt>
                <c:pt idx="328">
                  <c:v>13.03.2019</c:v>
                </c:pt>
                <c:pt idx="329">
                  <c:v>14.03.2019</c:v>
                </c:pt>
                <c:pt idx="330">
                  <c:v>15.03.2019</c:v>
                </c:pt>
                <c:pt idx="331">
                  <c:v>18.03.2019</c:v>
                </c:pt>
                <c:pt idx="332">
                  <c:v>19.03.2019</c:v>
                </c:pt>
                <c:pt idx="333">
                  <c:v>20.03.2019</c:v>
                </c:pt>
                <c:pt idx="334">
                  <c:v>21.03.2019</c:v>
                </c:pt>
                <c:pt idx="335">
                  <c:v>22.03.2019</c:v>
                </c:pt>
                <c:pt idx="336">
                  <c:v>25.03.2019</c:v>
                </c:pt>
                <c:pt idx="337">
                  <c:v>26.03.2019</c:v>
                </c:pt>
                <c:pt idx="338">
                  <c:v>27.03.2019</c:v>
                </c:pt>
                <c:pt idx="339">
                  <c:v>28.03.2019</c:v>
                </c:pt>
                <c:pt idx="340">
                  <c:v>29.03.2019</c:v>
                </c:pt>
                <c:pt idx="341">
                  <c:v>01.04.2019</c:v>
                </c:pt>
                <c:pt idx="342">
                  <c:v>02.04.2019</c:v>
                </c:pt>
                <c:pt idx="343">
                  <c:v>03.04.2019</c:v>
                </c:pt>
                <c:pt idx="344">
                  <c:v>04.04.2019</c:v>
                </c:pt>
                <c:pt idx="345">
                  <c:v>05.04.2019</c:v>
                </c:pt>
                <c:pt idx="346">
                  <c:v>08.04.2019</c:v>
                </c:pt>
                <c:pt idx="347">
                  <c:v>09.04.2019</c:v>
                </c:pt>
                <c:pt idx="348">
                  <c:v>10.04.2019</c:v>
                </c:pt>
                <c:pt idx="349">
                  <c:v>17.04.2019</c:v>
                </c:pt>
                <c:pt idx="350">
                  <c:v>18.04.2019</c:v>
                </c:pt>
                <c:pt idx="351">
                  <c:v>23.04.2019</c:v>
                </c:pt>
                <c:pt idx="352">
                  <c:v>26.04.2019</c:v>
                </c:pt>
                <c:pt idx="353">
                  <c:v>29.04.2019</c:v>
                </c:pt>
                <c:pt idx="354">
                  <c:v>30.04.2019</c:v>
                </c:pt>
                <c:pt idx="355">
                  <c:v>01.05.2019</c:v>
                </c:pt>
                <c:pt idx="356">
                  <c:v>02.05.2019</c:v>
                </c:pt>
                <c:pt idx="357">
                  <c:v>06.05.2019</c:v>
                </c:pt>
                <c:pt idx="358">
                  <c:v>14.05.2019</c:v>
                </c:pt>
                <c:pt idx="359">
                  <c:v>15.05.2019</c:v>
                </c:pt>
                <c:pt idx="360">
                  <c:v>16.05.2019</c:v>
                </c:pt>
                <c:pt idx="361">
                  <c:v>20.05.2019</c:v>
                </c:pt>
                <c:pt idx="362">
                  <c:v>22.05.2019</c:v>
                </c:pt>
                <c:pt idx="363">
                  <c:v>24.05.2019</c:v>
                </c:pt>
                <c:pt idx="364">
                  <c:v>27.05.2019</c:v>
                </c:pt>
                <c:pt idx="365">
                  <c:v>28.05.2019</c:v>
                </c:pt>
                <c:pt idx="366">
                  <c:v>29.05.2019</c:v>
                </c:pt>
                <c:pt idx="367">
                  <c:v>31.05.2019</c:v>
                </c:pt>
                <c:pt idx="368">
                  <c:v>03.06.2019</c:v>
                </c:pt>
                <c:pt idx="369">
                  <c:v>04.06.2019</c:v>
                </c:pt>
                <c:pt idx="370">
                  <c:v>05.06.2019</c:v>
                </c:pt>
                <c:pt idx="371">
                  <c:v>06.06.2019</c:v>
                </c:pt>
                <c:pt idx="372">
                  <c:v>07.06.2019</c:v>
                </c:pt>
                <c:pt idx="373">
                  <c:v>10.06.2019</c:v>
                </c:pt>
                <c:pt idx="374">
                  <c:v>11.06.2019</c:v>
                </c:pt>
                <c:pt idx="375">
                  <c:v>12.06.2019</c:v>
                </c:pt>
                <c:pt idx="376">
                  <c:v>13.06.2019</c:v>
                </c:pt>
                <c:pt idx="377">
                  <c:v>14.06.2019</c:v>
                </c:pt>
                <c:pt idx="378">
                  <c:v>17.06.2019</c:v>
                </c:pt>
                <c:pt idx="379">
                  <c:v>18.06.2019</c:v>
                </c:pt>
                <c:pt idx="380">
                  <c:v>19.06.2019</c:v>
                </c:pt>
                <c:pt idx="381">
                  <c:v>20.06.2019</c:v>
                </c:pt>
                <c:pt idx="382">
                  <c:v>21.06.2019</c:v>
                </c:pt>
                <c:pt idx="383">
                  <c:v>24.06.2019</c:v>
                </c:pt>
                <c:pt idx="384">
                  <c:v>25.06.2019</c:v>
                </c:pt>
                <c:pt idx="385">
                  <c:v>26.06.2019</c:v>
                </c:pt>
                <c:pt idx="386">
                  <c:v>27.06.2019</c:v>
                </c:pt>
                <c:pt idx="387">
                  <c:v>28.06.2019</c:v>
                </c:pt>
                <c:pt idx="388">
                  <c:v>01.07.2019</c:v>
                </c:pt>
                <c:pt idx="389">
                  <c:v>04.07.2019</c:v>
                </c:pt>
                <c:pt idx="390">
                  <c:v>05.07.2019</c:v>
                </c:pt>
                <c:pt idx="391">
                  <c:v>11.07.2019</c:v>
                </c:pt>
                <c:pt idx="392">
                  <c:v>12.07.2019</c:v>
                </c:pt>
                <c:pt idx="393">
                  <c:v>15.07.2019</c:v>
                </c:pt>
                <c:pt idx="394">
                  <c:v>16.07.2019</c:v>
                </c:pt>
                <c:pt idx="395">
                  <c:v>17.07.2019</c:v>
                </c:pt>
                <c:pt idx="396">
                  <c:v>18.07.2019</c:v>
                </c:pt>
                <c:pt idx="397">
                  <c:v>19.07.2019</c:v>
                </c:pt>
                <c:pt idx="398">
                  <c:v>24.07.2019</c:v>
                </c:pt>
                <c:pt idx="399">
                  <c:v>29.07.2019</c:v>
                </c:pt>
                <c:pt idx="400">
                  <c:v>30.07.2019</c:v>
                </c:pt>
                <c:pt idx="401">
                  <c:v>31.07.2019</c:v>
                </c:pt>
                <c:pt idx="402">
                  <c:v>01.08.2019</c:v>
                </c:pt>
                <c:pt idx="403">
                  <c:v>02.08.2019</c:v>
                </c:pt>
                <c:pt idx="404">
                  <c:v>05.08.2019</c:v>
                </c:pt>
                <c:pt idx="405">
                  <c:v>06.08.2019</c:v>
                </c:pt>
                <c:pt idx="406">
                  <c:v>07.08.2019</c:v>
                </c:pt>
                <c:pt idx="407">
                  <c:v>08.08.2019</c:v>
                </c:pt>
                <c:pt idx="408">
                  <c:v>09.08.2019</c:v>
                </c:pt>
                <c:pt idx="409">
                  <c:v>12.08.2019</c:v>
                </c:pt>
                <c:pt idx="410">
                  <c:v>13.08.2019</c:v>
                </c:pt>
                <c:pt idx="411">
                  <c:v>14.08.2019</c:v>
                </c:pt>
                <c:pt idx="412">
                  <c:v>15.08.2019</c:v>
                </c:pt>
                <c:pt idx="413">
                  <c:v>22.08.2019</c:v>
                </c:pt>
                <c:pt idx="414">
                  <c:v>27.08.2019</c:v>
                </c:pt>
                <c:pt idx="415">
                  <c:v>29.08.2019</c:v>
                </c:pt>
                <c:pt idx="416">
                  <c:v>30.08.2019</c:v>
                </c:pt>
              </c:strCache>
            </c:strRef>
          </c:cat>
          <c:val>
            <c:numRef>
              <c:f>[FXJP_30.08.2019.xls]Simple!$C$1:$C$417</c:f>
              <c:numCache>
                <c:formatCode>0.00%</c:formatCode>
                <c:ptCount val="417"/>
                <c:pt idx="0">
                  <c:v>0</c:v>
                </c:pt>
                <c:pt idx="1">
                  <c:v>-4.7430830039525418E-3</c:v>
                </c:pt>
                <c:pt idx="2">
                  <c:v>-4.2160737812912963E-3</c:v>
                </c:pt>
                <c:pt idx="3">
                  <c:v>-1.370223978919638E-2</c:v>
                </c:pt>
                <c:pt idx="4">
                  <c:v>-6.851119894598301E-3</c:v>
                </c:pt>
                <c:pt idx="5">
                  <c:v>-3.9525691699606735E-3</c:v>
                </c:pt>
                <c:pt idx="6">
                  <c:v>3.4255599472989839E-3</c:v>
                </c:pt>
                <c:pt idx="7">
                  <c:v>1.3175230566533358E-3</c:v>
                </c:pt>
                <c:pt idx="8">
                  <c:v>5.0065876152831645E-3</c:v>
                </c:pt>
                <c:pt idx="9">
                  <c:v>6.3241106719367224E-3</c:v>
                </c:pt>
                <c:pt idx="10">
                  <c:v>-2.8985507246376274E-3</c:v>
                </c:pt>
                <c:pt idx="11">
                  <c:v>1.3965744400526781E-2</c:v>
                </c:pt>
                <c:pt idx="12">
                  <c:v>7.6416337285902802E-3</c:v>
                </c:pt>
                <c:pt idx="13">
                  <c:v>8.4321475625823705E-3</c:v>
                </c:pt>
                <c:pt idx="14">
                  <c:v>6.8511198945981899E-3</c:v>
                </c:pt>
                <c:pt idx="15">
                  <c:v>1.1330698287220109E-2</c:v>
                </c:pt>
                <c:pt idx="16">
                  <c:v>1.2121212121211977E-2</c:v>
                </c:pt>
                <c:pt idx="17">
                  <c:v>1.0013175230566329E-2</c:v>
                </c:pt>
                <c:pt idx="18">
                  <c:v>1.0803689064558641E-2</c:v>
                </c:pt>
                <c:pt idx="19">
                  <c:v>1.528326745718056E-2</c:v>
                </c:pt>
                <c:pt idx="20">
                  <c:v>1.2911725955204068E-2</c:v>
                </c:pt>
                <c:pt idx="21">
                  <c:v>3.7154150197628466E-2</c:v>
                </c:pt>
                <c:pt idx="22">
                  <c:v>4.2687747035573098E-2</c:v>
                </c:pt>
                <c:pt idx="23">
                  <c:v>4.5059288537549147E-2</c:v>
                </c:pt>
                <c:pt idx="24">
                  <c:v>5.5335968379446543E-2</c:v>
                </c:pt>
                <c:pt idx="25">
                  <c:v>6.798418972332021E-2</c:v>
                </c:pt>
                <c:pt idx="26">
                  <c:v>6.4822134387351626E-2</c:v>
                </c:pt>
                <c:pt idx="27">
                  <c:v>5.9025032938076372E-2</c:v>
                </c:pt>
                <c:pt idx="28">
                  <c:v>7.1936758893280439E-2</c:v>
                </c:pt>
                <c:pt idx="29">
                  <c:v>7.6679841897233203E-2</c:v>
                </c:pt>
                <c:pt idx="30">
                  <c:v>7.4835309617918178E-2</c:v>
                </c:pt>
                <c:pt idx="31">
                  <c:v>6.5876152832674562E-2</c:v>
                </c:pt>
                <c:pt idx="32">
                  <c:v>7.5362318840579645E-2</c:v>
                </c:pt>
                <c:pt idx="33">
                  <c:v>7.5362318840579645E-2</c:v>
                </c:pt>
                <c:pt idx="34">
                  <c:v>9.0645586297760206E-2</c:v>
                </c:pt>
                <c:pt idx="35">
                  <c:v>9.565217391304337E-2</c:v>
                </c:pt>
                <c:pt idx="36">
                  <c:v>9.0645586297760206E-2</c:v>
                </c:pt>
                <c:pt idx="37">
                  <c:v>8.7483530961791844E-2</c:v>
                </c:pt>
                <c:pt idx="38">
                  <c:v>8.3267457180500548E-2</c:v>
                </c:pt>
                <c:pt idx="39">
                  <c:v>7.2727272727272751E-2</c:v>
                </c:pt>
                <c:pt idx="40">
                  <c:v>5.6389986824769478E-2</c:v>
                </c:pt>
                <c:pt idx="41">
                  <c:v>7.2990777338603374E-2</c:v>
                </c:pt>
                <c:pt idx="42">
                  <c:v>5.9552042160737839E-2</c:v>
                </c:pt>
                <c:pt idx="43">
                  <c:v>3.978919631093536E-2</c:v>
                </c:pt>
                <c:pt idx="44">
                  <c:v>4.2160737812910742E-3</c:v>
                </c:pt>
                <c:pt idx="45">
                  <c:v>8.4321475625823705E-3</c:v>
                </c:pt>
                <c:pt idx="46">
                  <c:v>1.8181818181818077E-2</c:v>
                </c:pt>
                <c:pt idx="47">
                  <c:v>3.9525691699604515E-3</c:v>
                </c:pt>
                <c:pt idx="48">
                  <c:v>5.2700922266137873E-3</c:v>
                </c:pt>
                <c:pt idx="49">
                  <c:v>6.3241106719367224E-3</c:v>
                </c:pt>
                <c:pt idx="50">
                  <c:v>5.0065876152831645E-3</c:v>
                </c:pt>
                <c:pt idx="51">
                  <c:v>2.0553359683794348E-2</c:v>
                </c:pt>
                <c:pt idx="52">
                  <c:v>3.2147562582345079E-2</c:v>
                </c:pt>
                <c:pt idx="53">
                  <c:v>4.8748353096178976E-2</c:v>
                </c:pt>
                <c:pt idx="54">
                  <c:v>3.4255599472990728E-2</c:v>
                </c:pt>
                <c:pt idx="55">
                  <c:v>2.7931488801053783E-2</c:v>
                </c:pt>
                <c:pt idx="56">
                  <c:v>2.529644268774689E-2</c:v>
                </c:pt>
                <c:pt idx="57">
                  <c:v>3.6363636363636154E-2</c:v>
                </c:pt>
                <c:pt idx="58">
                  <c:v>4.2424242424242475E-2</c:v>
                </c:pt>
                <c:pt idx="59">
                  <c:v>4.6903820816864172E-2</c:v>
                </c:pt>
                <c:pt idx="60">
                  <c:v>4.0316205533596605E-2</c:v>
                </c:pt>
                <c:pt idx="61">
                  <c:v>2.0026350461133102E-2</c:v>
                </c:pt>
                <c:pt idx="62">
                  <c:v>1.5810276679841806E-2</c:v>
                </c:pt>
                <c:pt idx="63">
                  <c:v>4.7430830039525418E-3</c:v>
                </c:pt>
                <c:pt idx="64">
                  <c:v>1.528326745718056E-2</c:v>
                </c:pt>
                <c:pt idx="65">
                  <c:v>7.6416337285902802E-3</c:v>
                </c:pt>
                <c:pt idx="66">
                  <c:v>1.0803689064558641E-2</c:v>
                </c:pt>
                <c:pt idx="67">
                  <c:v>5.7971014492752548E-3</c:v>
                </c:pt>
                <c:pt idx="68">
                  <c:v>2.5559947299077734E-2</c:v>
                </c:pt>
                <c:pt idx="69">
                  <c:v>2.9776021080368809E-2</c:v>
                </c:pt>
                <c:pt idx="70">
                  <c:v>2.8985507246376718E-2</c:v>
                </c:pt>
                <c:pt idx="71">
                  <c:v>3.0303030303030276E-2</c:v>
                </c:pt>
                <c:pt idx="72">
                  <c:v>2.608695652173898E-2</c:v>
                </c:pt>
                <c:pt idx="73">
                  <c:v>1.923583662714079E-2</c:v>
                </c:pt>
                <c:pt idx="74">
                  <c:v>1.1330698287220109E-2</c:v>
                </c:pt>
                <c:pt idx="75">
                  <c:v>1.2121212121211977E-2</c:v>
                </c:pt>
                <c:pt idx="76">
                  <c:v>2.8194993412384628E-2</c:v>
                </c:pt>
                <c:pt idx="77">
                  <c:v>-4.479578392621919E-3</c:v>
                </c:pt>
                <c:pt idx="78">
                  <c:v>-2.6350461133070047E-3</c:v>
                </c:pt>
                <c:pt idx="79">
                  <c:v>1.7654808959156609E-2</c:v>
                </c:pt>
                <c:pt idx="80">
                  <c:v>1.0276679841897174E-2</c:v>
                </c:pt>
                <c:pt idx="81">
                  <c:v>1.0540184453227797E-2</c:v>
                </c:pt>
                <c:pt idx="82">
                  <c:v>1.0540184453227797E-2</c:v>
                </c:pt>
                <c:pt idx="83">
                  <c:v>1.0540184453227797E-2</c:v>
                </c:pt>
                <c:pt idx="84">
                  <c:v>7.6416337285902802E-3</c:v>
                </c:pt>
                <c:pt idx="85">
                  <c:v>7.905138339920903E-3</c:v>
                </c:pt>
                <c:pt idx="86">
                  <c:v>1.0803689064558641E-2</c:v>
                </c:pt>
                <c:pt idx="87">
                  <c:v>1.0276679841897174E-2</c:v>
                </c:pt>
                <c:pt idx="88">
                  <c:v>1.5019762845849716E-2</c:v>
                </c:pt>
                <c:pt idx="89">
                  <c:v>1.8181818181818077E-2</c:v>
                </c:pt>
                <c:pt idx="90">
                  <c:v>1.923583662714079E-2</c:v>
                </c:pt>
                <c:pt idx="91">
                  <c:v>1.0013175230566329E-2</c:v>
                </c:pt>
                <c:pt idx="92">
                  <c:v>1.3965744400526781E-2</c:v>
                </c:pt>
                <c:pt idx="93">
                  <c:v>2.0026350461133102E-2</c:v>
                </c:pt>
                <c:pt idx="94">
                  <c:v>1.8181818181818077E-2</c:v>
                </c:pt>
                <c:pt idx="95">
                  <c:v>2.7931488801053783E-2</c:v>
                </c:pt>
                <c:pt idx="96">
                  <c:v>2.7140974967061693E-2</c:v>
                </c:pt>
                <c:pt idx="97">
                  <c:v>2.3978919631093554E-2</c:v>
                </c:pt>
                <c:pt idx="98">
                  <c:v>1.7127799736495364E-2</c:v>
                </c:pt>
                <c:pt idx="99">
                  <c:v>2.2134387351778528E-2</c:v>
                </c:pt>
                <c:pt idx="100">
                  <c:v>1.9499341238471635E-2</c:v>
                </c:pt>
                <c:pt idx="101">
                  <c:v>2.1607378129117283E-2</c:v>
                </c:pt>
                <c:pt idx="102">
                  <c:v>2.6350461133069825E-2</c:v>
                </c:pt>
                <c:pt idx="103">
                  <c:v>2.3188405797101241E-2</c:v>
                </c:pt>
                <c:pt idx="104">
                  <c:v>1.8972332015810167E-2</c:v>
                </c:pt>
                <c:pt idx="105">
                  <c:v>1.4492753623188248E-2</c:v>
                </c:pt>
                <c:pt idx="106">
                  <c:v>2.3188405797101241E-2</c:v>
                </c:pt>
                <c:pt idx="107">
                  <c:v>2.2397891963109151E-2</c:v>
                </c:pt>
                <c:pt idx="108">
                  <c:v>2.1607378129117283E-2</c:v>
                </c:pt>
                <c:pt idx="109">
                  <c:v>2.5559947299077734E-2</c:v>
                </c:pt>
                <c:pt idx="110">
                  <c:v>1.7127799736495364E-2</c:v>
                </c:pt>
                <c:pt idx="111">
                  <c:v>2.1343873517786438E-2</c:v>
                </c:pt>
                <c:pt idx="112">
                  <c:v>3.2938076416337392E-2</c:v>
                </c:pt>
                <c:pt idx="113">
                  <c:v>3.7417654808959089E-2</c:v>
                </c:pt>
                <c:pt idx="114">
                  <c:v>2.9776021080368809E-2</c:v>
                </c:pt>
                <c:pt idx="115">
                  <c:v>2.6613965744400447E-2</c:v>
                </c:pt>
                <c:pt idx="116">
                  <c:v>2.7140974967061693E-2</c:v>
                </c:pt>
                <c:pt idx="117">
                  <c:v>3.2411067193675702E-2</c:v>
                </c:pt>
                <c:pt idx="118">
                  <c:v>2.6613965744400447E-2</c:v>
                </c:pt>
                <c:pt idx="119">
                  <c:v>2.6613965744400447E-2</c:v>
                </c:pt>
                <c:pt idx="120">
                  <c:v>2.8194993412384628E-2</c:v>
                </c:pt>
                <c:pt idx="121">
                  <c:v>2.4242424242424176E-2</c:v>
                </c:pt>
                <c:pt idx="122">
                  <c:v>1.9762845849802479E-2</c:v>
                </c:pt>
                <c:pt idx="123">
                  <c:v>1.84453227931487E-2</c:v>
                </c:pt>
                <c:pt idx="124">
                  <c:v>1.84453227931487E-2</c:v>
                </c:pt>
                <c:pt idx="125">
                  <c:v>2.8985507246377384E-3</c:v>
                </c:pt>
                <c:pt idx="126">
                  <c:v>1.2121212121211977E-2</c:v>
                </c:pt>
                <c:pt idx="127">
                  <c:v>4.479578392621697E-3</c:v>
                </c:pt>
                <c:pt idx="128">
                  <c:v>1.84453227931487E-2</c:v>
                </c:pt>
                <c:pt idx="129">
                  <c:v>1.7391304347825987E-2</c:v>
                </c:pt>
                <c:pt idx="130">
                  <c:v>1.7391304347825987E-2</c:v>
                </c:pt>
                <c:pt idx="131">
                  <c:v>2.4769433465085644E-2</c:v>
                </c:pt>
                <c:pt idx="132">
                  <c:v>2.5823451910408357E-2</c:v>
                </c:pt>
                <c:pt idx="133">
                  <c:v>2.3451910408432086E-2</c:v>
                </c:pt>
                <c:pt idx="134">
                  <c:v>2.3188405797101241E-2</c:v>
                </c:pt>
                <c:pt idx="135">
                  <c:v>2.6350461133069825E-2</c:v>
                </c:pt>
                <c:pt idx="136">
                  <c:v>1.7918313570487454E-2</c:v>
                </c:pt>
                <c:pt idx="137">
                  <c:v>2.0289855072463725E-2</c:v>
                </c:pt>
                <c:pt idx="138">
                  <c:v>1.0013175230566329E-2</c:v>
                </c:pt>
                <c:pt idx="139">
                  <c:v>7.9051383399186825E-4</c:v>
                </c:pt>
                <c:pt idx="140">
                  <c:v>3.9525691699604515E-3</c:v>
                </c:pt>
                <c:pt idx="141">
                  <c:v>4.479578392621697E-3</c:v>
                </c:pt>
                <c:pt idx="142">
                  <c:v>7.9051383399186825E-4</c:v>
                </c:pt>
                <c:pt idx="143">
                  <c:v>-5.7971014492754769E-3</c:v>
                </c:pt>
                <c:pt idx="144">
                  <c:v>-6.5876152832674562E-3</c:v>
                </c:pt>
                <c:pt idx="145">
                  <c:v>-1.1330698287219998E-2</c:v>
                </c:pt>
                <c:pt idx="146">
                  <c:v>-1.2648221343873667E-2</c:v>
                </c:pt>
                <c:pt idx="147">
                  <c:v>-1.3965744400527003E-2</c:v>
                </c:pt>
                <c:pt idx="148">
                  <c:v>-3.2938076416337281E-2</c:v>
                </c:pt>
                <c:pt idx="149">
                  <c:v>-3.2147562582345302E-2</c:v>
                </c:pt>
                <c:pt idx="150">
                  <c:v>-3.1620553359683834E-2</c:v>
                </c:pt>
                <c:pt idx="151">
                  <c:v>-3.9789196310935582E-2</c:v>
                </c:pt>
                <c:pt idx="152">
                  <c:v>-2.977602108036892E-2</c:v>
                </c:pt>
                <c:pt idx="153">
                  <c:v>-2.1080368906455926E-2</c:v>
                </c:pt>
                <c:pt idx="154">
                  <c:v>-2.2397891963109373E-2</c:v>
                </c:pt>
                <c:pt idx="155">
                  <c:v>-3.0830039525691744E-2</c:v>
                </c:pt>
                <c:pt idx="156">
                  <c:v>-3.5573122529644285E-2</c:v>
                </c:pt>
                <c:pt idx="157">
                  <c:v>-2.3715415019763042E-2</c:v>
                </c:pt>
                <c:pt idx="158">
                  <c:v>-2.3715415019763042E-2</c:v>
                </c:pt>
                <c:pt idx="159">
                  <c:v>-2.0289855072463836E-2</c:v>
                </c:pt>
                <c:pt idx="160">
                  <c:v>-1.6600790513834007E-2</c:v>
                </c:pt>
                <c:pt idx="161">
                  <c:v>-1.8181818181818299E-2</c:v>
                </c:pt>
                <c:pt idx="162">
                  <c:v>-1.1067193675889375E-2</c:v>
                </c:pt>
                <c:pt idx="163">
                  <c:v>-1.1594202898550843E-2</c:v>
                </c:pt>
                <c:pt idx="164">
                  <c:v>-4.7430830039525418E-3</c:v>
                </c:pt>
                <c:pt idx="165">
                  <c:v>2.6350461133062275E-4</c:v>
                </c:pt>
                <c:pt idx="166">
                  <c:v>4.2160737812910742E-3</c:v>
                </c:pt>
                <c:pt idx="167">
                  <c:v>1.0540184453227797E-2</c:v>
                </c:pt>
                <c:pt idx="168">
                  <c:v>5.7971014492752548E-3</c:v>
                </c:pt>
                <c:pt idx="169">
                  <c:v>-1.0276679841897285E-2</c:v>
                </c:pt>
                <c:pt idx="170">
                  <c:v>-5.2700922266146755E-4</c:v>
                </c:pt>
                <c:pt idx="171">
                  <c:v>-6.0606060606062107E-3</c:v>
                </c:pt>
                <c:pt idx="172">
                  <c:v>-7.905138339921014E-3</c:v>
                </c:pt>
                <c:pt idx="173">
                  <c:v>-1.5019762845849827E-2</c:v>
                </c:pt>
                <c:pt idx="174">
                  <c:v>-5.5335968379446321E-3</c:v>
                </c:pt>
                <c:pt idx="175">
                  <c:v>-4.7430830039525418E-3</c:v>
                </c:pt>
                <c:pt idx="176">
                  <c:v>-7.6416337285903913E-3</c:v>
                </c:pt>
                <c:pt idx="177">
                  <c:v>-1.7391304347826209E-2</c:v>
                </c:pt>
                <c:pt idx="178">
                  <c:v>-3.7681159420289823E-2</c:v>
                </c:pt>
                <c:pt idx="179">
                  <c:v>-2.3451910408432197E-2</c:v>
                </c:pt>
                <c:pt idx="180">
                  <c:v>-2.6613965744400669E-2</c:v>
                </c:pt>
                <c:pt idx="181">
                  <c:v>-3.3201581027668126E-2</c:v>
                </c:pt>
                <c:pt idx="182">
                  <c:v>-2.5296442687747112E-2</c:v>
                </c:pt>
                <c:pt idx="183">
                  <c:v>-2.7140974967061915E-2</c:v>
                </c:pt>
                <c:pt idx="184">
                  <c:v>-3.1357048748353211E-2</c:v>
                </c:pt>
                <c:pt idx="185">
                  <c:v>-2.3978919631093665E-2</c:v>
                </c:pt>
                <c:pt idx="186">
                  <c:v>-3.1620553359683834E-2</c:v>
                </c:pt>
                <c:pt idx="187">
                  <c:v>-2.5823451910408579E-2</c:v>
                </c:pt>
                <c:pt idx="188">
                  <c:v>-1.370223978919638E-2</c:v>
                </c:pt>
                <c:pt idx="189">
                  <c:v>-1.2384716732542933E-2</c:v>
                </c:pt>
                <c:pt idx="190">
                  <c:v>-1.2648221343873667E-2</c:v>
                </c:pt>
                <c:pt idx="191">
                  <c:v>-1.1330698287219998E-2</c:v>
                </c:pt>
                <c:pt idx="192">
                  <c:v>-9.4861660079050836E-3</c:v>
                </c:pt>
                <c:pt idx="193">
                  <c:v>-1.8708827404479544E-2</c:v>
                </c:pt>
                <c:pt idx="194">
                  <c:v>-2.2661396574439996E-2</c:v>
                </c:pt>
                <c:pt idx="195">
                  <c:v>-3.2674571805006658E-2</c:v>
                </c:pt>
                <c:pt idx="196">
                  <c:v>-3.3465085638998748E-2</c:v>
                </c:pt>
                <c:pt idx="197">
                  <c:v>-4.0052700922266204E-2</c:v>
                </c:pt>
                <c:pt idx="198">
                  <c:v>-3.820816864295129E-2</c:v>
                </c:pt>
                <c:pt idx="199">
                  <c:v>-3.3728590250329371E-2</c:v>
                </c:pt>
                <c:pt idx="200">
                  <c:v>-3.5573122529644285E-2</c:v>
                </c:pt>
                <c:pt idx="201">
                  <c:v>-3.0303030303030498E-2</c:v>
                </c:pt>
                <c:pt idx="202">
                  <c:v>-2.1607378129117283E-2</c:v>
                </c:pt>
                <c:pt idx="203">
                  <c:v>-2.0553359683794459E-2</c:v>
                </c:pt>
                <c:pt idx="204">
                  <c:v>-6.851119894598301E-3</c:v>
                </c:pt>
                <c:pt idx="205">
                  <c:v>7.905138339920903E-3</c:v>
                </c:pt>
                <c:pt idx="206">
                  <c:v>7.6416337285902802E-3</c:v>
                </c:pt>
                <c:pt idx="207">
                  <c:v>1.5546772068511183E-2</c:v>
                </c:pt>
                <c:pt idx="208">
                  <c:v>1.528326745718056E-2</c:v>
                </c:pt>
                <c:pt idx="209">
                  <c:v>2.0816864295125193E-2</c:v>
                </c:pt>
                <c:pt idx="210">
                  <c:v>2.5559947299077734E-2</c:v>
                </c:pt>
                <c:pt idx="211">
                  <c:v>1.2384716732542822E-2</c:v>
                </c:pt>
                <c:pt idx="212">
                  <c:v>2.0026350461133102E-2</c:v>
                </c:pt>
                <c:pt idx="213">
                  <c:v>1.7391304347825987E-2</c:v>
                </c:pt>
                <c:pt idx="214">
                  <c:v>2.4242424242424176E-2</c:v>
                </c:pt>
                <c:pt idx="215">
                  <c:v>8.4321475625823705E-3</c:v>
                </c:pt>
                <c:pt idx="216">
                  <c:v>1.0540184453227797E-2</c:v>
                </c:pt>
                <c:pt idx="217">
                  <c:v>6.0606060606058776E-3</c:v>
                </c:pt>
                <c:pt idx="218">
                  <c:v>1.1594202898550732E-2</c:v>
                </c:pt>
                <c:pt idx="219">
                  <c:v>-5.5335968379446321E-3</c:v>
                </c:pt>
                <c:pt idx="220">
                  <c:v>-5.2700922266146755E-4</c:v>
                </c:pt>
                <c:pt idx="221">
                  <c:v>-3.1884057971014568E-2</c:v>
                </c:pt>
                <c:pt idx="222">
                  <c:v>-3.0830039525691744E-2</c:v>
                </c:pt>
                <c:pt idx="223">
                  <c:v>-4.2951251646903832E-2</c:v>
                </c:pt>
                <c:pt idx="224">
                  <c:v>-3.7944664031620667E-2</c:v>
                </c:pt>
                <c:pt idx="225">
                  <c:v>-2.3188405797101463E-2</c:v>
                </c:pt>
                <c:pt idx="226">
                  <c:v>-3.1884057971014568E-2</c:v>
                </c:pt>
                <c:pt idx="227">
                  <c:v>-3.8471673254282024E-2</c:v>
                </c:pt>
                <c:pt idx="228">
                  <c:v>-4.0579710144927672E-2</c:v>
                </c:pt>
                <c:pt idx="229">
                  <c:v>-5.9025032938076483E-2</c:v>
                </c:pt>
                <c:pt idx="230">
                  <c:v>-6.27140974967062E-2</c:v>
                </c:pt>
                <c:pt idx="231">
                  <c:v>-9.0382081686429472E-2</c:v>
                </c:pt>
                <c:pt idx="232">
                  <c:v>-8.247694334650868E-2</c:v>
                </c:pt>
                <c:pt idx="233">
                  <c:v>-9.3807641633728678E-2</c:v>
                </c:pt>
                <c:pt idx="234">
                  <c:v>-8.4584980237154217E-2</c:v>
                </c:pt>
                <c:pt idx="235">
                  <c:v>-6.6403162055336029E-2</c:v>
                </c:pt>
                <c:pt idx="236">
                  <c:v>-7.48353096179184E-2</c:v>
                </c:pt>
                <c:pt idx="237">
                  <c:v>-6.192358366271411E-2</c:v>
                </c:pt>
                <c:pt idx="238">
                  <c:v>-7.3781291172595576E-2</c:v>
                </c:pt>
                <c:pt idx="239">
                  <c:v>-6.3768115942029024E-2</c:v>
                </c:pt>
                <c:pt idx="240">
                  <c:v>-6.8511198945981566E-2</c:v>
                </c:pt>
                <c:pt idx="241">
                  <c:v>-5.5862977602108121E-2</c:v>
                </c:pt>
                <c:pt idx="242">
                  <c:v>-6.113306982872202E-2</c:v>
                </c:pt>
                <c:pt idx="243">
                  <c:v>-6.113306982872202E-2</c:v>
                </c:pt>
                <c:pt idx="244">
                  <c:v>-8.0632411067193765E-2</c:v>
                </c:pt>
                <c:pt idx="245">
                  <c:v>-7.7733860342556027E-2</c:v>
                </c:pt>
                <c:pt idx="246">
                  <c:v>-7.4308300395256932E-2</c:v>
                </c:pt>
                <c:pt idx="247">
                  <c:v>-7.5889328063241224E-2</c:v>
                </c:pt>
                <c:pt idx="248">
                  <c:v>-6.9038208168643034E-2</c:v>
                </c:pt>
                <c:pt idx="249">
                  <c:v>-7.6416337285902691E-2</c:v>
                </c:pt>
                <c:pt idx="250">
                  <c:v>-8.4321475625823483E-2</c:v>
                </c:pt>
                <c:pt idx="251">
                  <c:v>-7.7997364953886761E-2</c:v>
                </c:pt>
                <c:pt idx="252">
                  <c:v>-7.6416337285902691E-2</c:v>
                </c:pt>
                <c:pt idx="253">
                  <c:v>-8.1422924901185856E-2</c:v>
                </c:pt>
                <c:pt idx="254">
                  <c:v>-7.6152832674571846E-2</c:v>
                </c:pt>
                <c:pt idx="255">
                  <c:v>-7.3254281949934108E-2</c:v>
                </c:pt>
                <c:pt idx="256">
                  <c:v>-6.4822134387351849E-2</c:v>
                </c:pt>
                <c:pt idx="257">
                  <c:v>-6.3241106719367779E-2</c:v>
                </c:pt>
                <c:pt idx="258">
                  <c:v>-5.1383399209486202E-2</c:v>
                </c:pt>
                <c:pt idx="259">
                  <c:v>-6.8247694334650943E-2</c:v>
                </c:pt>
                <c:pt idx="260">
                  <c:v>-7.4044795783926309E-2</c:v>
                </c:pt>
                <c:pt idx="261">
                  <c:v>-8.4584980237154217E-2</c:v>
                </c:pt>
                <c:pt idx="262">
                  <c:v>-8.0895915678524388E-2</c:v>
                </c:pt>
                <c:pt idx="263">
                  <c:v>-0.1001317523056654</c:v>
                </c:pt>
                <c:pt idx="264">
                  <c:v>-0.11014492753623184</c:v>
                </c:pt>
                <c:pt idx="265">
                  <c:v>-9.1436100131752407E-2</c:v>
                </c:pt>
                <c:pt idx="266">
                  <c:v>-8.9855072463768226E-2</c:v>
                </c:pt>
                <c:pt idx="267">
                  <c:v>-0.10144927536231885</c:v>
                </c:pt>
                <c:pt idx="268">
                  <c:v>-9.5652173913043592E-2</c:v>
                </c:pt>
                <c:pt idx="269">
                  <c:v>-0.10935441370223997</c:v>
                </c:pt>
                <c:pt idx="270">
                  <c:v>-0.11093544137022404</c:v>
                </c:pt>
                <c:pt idx="271">
                  <c:v>-0.12727272727272743</c:v>
                </c:pt>
                <c:pt idx="272">
                  <c:v>-0.13886693017127805</c:v>
                </c:pt>
                <c:pt idx="273">
                  <c:v>-0.13386034255599488</c:v>
                </c:pt>
                <c:pt idx="274">
                  <c:v>-0.12990777338603421</c:v>
                </c:pt>
                <c:pt idx="275">
                  <c:v>-0.13201581027667997</c:v>
                </c:pt>
                <c:pt idx="276">
                  <c:v>-0.12648221343873534</c:v>
                </c:pt>
                <c:pt idx="277">
                  <c:v>-0.12648221343873534</c:v>
                </c:pt>
                <c:pt idx="278">
                  <c:v>-0.12305665349143613</c:v>
                </c:pt>
                <c:pt idx="279">
                  <c:v>-0.10909090909090913</c:v>
                </c:pt>
                <c:pt idx="280">
                  <c:v>-0.12753623188405805</c:v>
                </c:pt>
                <c:pt idx="281">
                  <c:v>-0.1054018445322793</c:v>
                </c:pt>
                <c:pt idx="282">
                  <c:v>-0.10329380764163376</c:v>
                </c:pt>
                <c:pt idx="283">
                  <c:v>-8.8801054018445402E-2</c:v>
                </c:pt>
                <c:pt idx="284">
                  <c:v>-9.6442687747035682E-2</c:v>
                </c:pt>
                <c:pt idx="285">
                  <c:v>-9.1963109354413763E-2</c:v>
                </c:pt>
                <c:pt idx="286">
                  <c:v>-9.1172595520421673E-2</c:v>
                </c:pt>
                <c:pt idx="287">
                  <c:v>-8.5902503293807775E-2</c:v>
                </c:pt>
                <c:pt idx="288">
                  <c:v>-9.1172595520421673E-2</c:v>
                </c:pt>
                <c:pt idx="289">
                  <c:v>-9.0382081686429472E-2</c:v>
                </c:pt>
                <c:pt idx="290">
                  <c:v>-8.7483530961791844E-2</c:v>
                </c:pt>
                <c:pt idx="291">
                  <c:v>-8.1949934123847101E-2</c:v>
                </c:pt>
                <c:pt idx="292">
                  <c:v>-8.6166007905138398E-2</c:v>
                </c:pt>
                <c:pt idx="293">
                  <c:v>-9.2753623188405854E-2</c:v>
                </c:pt>
                <c:pt idx="294">
                  <c:v>-8.9855072463768226E-2</c:v>
                </c:pt>
                <c:pt idx="295">
                  <c:v>-8.1949934123847101E-2</c:v>
                </c:pt>
                <c:pt idx="296">
                  <c:v>-8.4321475625823483E-2</c:v>
                </c:pt>
                <c:pt idx="297">
                  <c:v>-8.4584980237154217E-2</c:v>
                </c:pt>
                <c:pt idx="298">
                  <c:v>-8.9591567852437604E-2</c:v>
                </c:pt>
                <c:pt idx="299">
                  <c:v>-7.3781291172595576E-2</c:v>
                </c:pt>
                <c:pt idx="300">
                  <c:v>-7.9841897233201564E-2</c:v>
                </c:pt>
                <c:pt idx="301">
                  <c:v>-7.8260869565217495E-2</c:v>
                </c:pt>
                <c:pt idx="302">
                  <c:v>-7.6679841897233314E-2</c:v>
                </c:pt>
                <c:pt idx="303">
                  <c:v>-7.6152832674571846E-2</c:v>
                </c:pt>
                <c:pt idx="304">
                  <c:v>-8.2740447957839303E-2</c:v>
                </c:pt>
                <c:pt idx="305">
                  <c:v>-9.9868247694334777E-2</c:v>
                </c:pt>
                <c:pt idx="306">
                  <c:v>-0.1054018445322793</c:v>
                </c:pt>
                <c:pt idx="307">
                  <c:v>-8.7747035573122689E-2</c:v>
                </c:pt>
                <c:pt idx="308">
                  <c:v>-8.0632411067193765E-2</c:v>
                </c:pt>
                <c:pt idx="309">
                  <c:v>-7.9051383399209474E-2</c:v>
                </c:pt>
                <c:pt idx="310">
                  <c:v>-8.5111989459815685E-2</c:v>
                </c:pt>
                <c:pt idx="311">
                  <c:v>-7.1673254281950038E-2</c:v>
                </c:pt>
                <c:pt idx="312">
                  <c:v>-6.8774703557312189E-2</c:v>
                </c:pt>
                <c:pt idx="313">
                  <c:v>-6.5876152832674562E-2</c:v>
                </c:pt>
                <c:pt idx="314">
                  <c:v>-6.4822134387351849E-2</c:v>
                </c:pt>
                <c:pt idx="315">
                  <c:v>-6.7720685111989476E-2</c:v>
                </c:pt>
                <c:pt idx="316">
                  <c:v>-6.2450592885375578E-2</c:v>
                </c:pt>
                <c:pt idx="317">
                  <c:v>-6.3504611330698402E-2</c:v>
                </c:pt>
                <c:pt idx="318">
                  <c:v>-6.27140974967062E-2</c:v>
                </c:pt>
                <c:pt idx="319">
                  <c:v>-7.4571805006587777E-2</c:v>
                </c:pt>
                <c:pt idx="320">
                  <c:v>-7.48353096179184E-2</c:v>
                </c:pt>
                <c:pt idx="321">
                  <c:v>-6.7720685111989476E-2</c:v>
                </c:pt>
                <c:pt idx="322">
                  <c:v>-7.2463768115942018E-2</c:v>
                </c:pt>
                <c:pt idx="323">
                  <c:v>-7.3781291172595576E-2</c:v>
                </c:pt>
                <c:pt idx="324">
                  <c:v>-8.0105401844532409E-2</c:v>
                </c:pt>
                <c:pt idx="325">
                  <c:v>-9.2226613965744386E-2</c:v>
                </c:pt>
                <c:pt idx="326">
                  <c:v>-8.7483530961791844E-2</c:v>
                </c:pt>
                <c:pt idx="327">
                  <c:v>-7.5362318840579645E-2</c:v>
                </c:pt>
                <c:pt idx="328">
                  <c:v>-8.1686429512516479E-2</c:v>
                </c:pt>
                <c:pt idx="329">
                  <c:v>-8.7483530961791844E-2</c:v>
                </c:pt>
                <c:pt idx="330">
                  <c:v>-7.8260869565217495E-2</c:v>
                </c:pt>
                <c:pt idx="331">
                  <c:v>-7.1409749670619305E-2</c:v>
                </c:pt>
                <c:pt idx="332">
                  <c:v>-7.2463768115942018E-2</c:v>
                </c:pt>
                <c:pt idx="333">
                  <c:v>-7.0882740447957948E-2</c:v>
                </c:pt>
                <c:pt idx="334">
                  <c:v>-6.5876152832674562E-2</c:v>
                </c:pt>
                <c:pt idx="335">
                  <c:v>-5.5862977602108121E-2</c:v>
                </c:pt>
                <c:pt idx="336">
                  <c:v>-8.1686429512516479E-2</c:v>
                </c:pt>
                <c:pt idx="337">
                  <c:v>-6.2977602108036934E-2</c:v>
                </c:pt>
                <c:pt idx="338">
                  <c:v>-5.7707509881423036E-2</c:v>
                </c:pt>
                <c:pt idx="339">
                  <c:v>-7.4044795783926309E-2</c:v>
                </c:pt>
                <c:pt idx="340">
                  <c:v>-7.0355731225296481E-2</c:v>
                </c:pt>
                <c:pt idx="341">
                  <c:v>-6.1660079051383487E-2</c:v>
                </c:pt>
                <c:pt idx="342">
                  <c:v>-6.4295125164690492E-2</c:v>
                </c:pt>
                <c:pt idx="343">
                  <c:v>-6.0079051383399196E-2</c:v>
                </c:pt>
                <c:pt idx="344">
                  <c:v>-6.113306982872202E-2</c:v>
                </c:pt>
                <c:pt idx="345">
                  <c:v>-5.9288537549407105E-2</c:v>
                </c:pt>
                <c:pt idx="346">
                  <c:v>-5.955204216073795E-2</c:v>
                </c:pt>
                <c:pt idx="347">
                  <c:v>-5.6916996047430946E-2</c:v>
                </c:pt>
                <c:pt idx="348">
                  <c:v>-6.192358366271411E-2</c:v>
                </c:pt>
                <c:pt idx="349">
                  <c:v>-5.7971014492753659E-2</c:v>
                </c:pt>
                <c:pt idx="350">
                  <c:v>-6.4295125164690492E-2</c:v>
                </c:pt>
                <c:pt idx="351">
                  <c:v>-6.0342555994730041E-2</c:v>
                </c:pt>
                <c:pt idx="352">
                  <c:v>-6.0342555994730041E-2</c:v>
                </c:pt>
                <c:pt idx="353">
                  <c:v>-6.27140974967062E-2</c:v>
                </c:pt>
                <c:pt idx="354">
                  <c:v>-5.876152832674586E-2</c:v>
                </c:pt>
                <c:pt idx="355">
                  <c:v>-5.7180500658761568E-2</c:v>
                </c:pt>
                <c:pt idx="356">
                  <c:v>-6.0342555994730041E-2</c:v>
                </c:pt>
                <c:pt idx="357">
                  <c:v>-5.4808959156785408E-2</c:v>
                </c:pt>
                <c:pt idx="358">
                  <c:v>-9.0382081686429472E-2</c:v>
                </c:pt>
                <c:pt idx="359">
                  <c:v>-8.405797101449286E-2</c:v>
                </c:pt>
                <c:pt idx="360">
                  <c:v>-9.1699604743083141E-2</c:v>
                </c:pt>
                <c:pt idx="361">
                  <c:v>-8.1686429512516479E-2</c:v>
                </c:pt>
                <c:pt idx="362">
                  <c:v>-8.9855072463768226E-2</c:v>
                </c:pt>
                <c:pt idx="363">
                  <c:v>-8.563899868247693E-2</c:v>
                </c:pt>
                <c:pt idx="364">
                  <c:v>-8.3794466403162016E-2</c:v>
                </c:pt>
                <c:pt idx="365">
                  <c:v>-8.1159420289855233E-2</c:v>
                </c:pt>
                <c:pt idx="366">
                  <c:v>-8.8537549407114557E-2</c:v>
                </c:pt>
                <c:pt idx="367">
                  <c:v>-9.617918313570506E-2</c:v>
                </c:pt>
                <c:pt idx="368">
                  <c:v>-0.10144927536231885</c:v>
                </c:pt>
                <c:pt idx="369">
                  <c:v>-0.10197628458498031</c:v>
                </c:pt>
                <c:pt idx="370">
                  <c:v>-8.1686429512516479E-2</c:v>
                </c:pt>
                <c:pt idx="371">
                  <c:v>-8.5902503293807775E-2</c:v>
                </c:pt>
                <c:pt idx="372">
                  <c:v>-8.0368906455863032E-2</c:v>
                </c:pt>
                <c:pt idx="373">
                  <c:v>-7.2463768115942018E-2</c:v>
                </c:pt>
                <c:pt idx="374">
                  <c:v>-6.7984189723320321E-2</c:v>
                </c:pt>
                <c:pt idx="375">
                  <c:v>-7.1409749670619305E-2</c:v>
                </c:pt>
                <c:pt idx="376">
                  <c:v>-7.8524374176548228E-2</c:v>
                </c:pt>
                <c:pt idx="377">
                  <c:v>-7.5098814229249022E-2</c:v>
                </c:pt>
                <c:pt idx="378">
                  <c:v>-8.0632411067193765E-2</c:v>
                </c:pt>
                <c:pt idx="379">
                  <c:v>-8.4584980237154217E-2</c:v>
                </c:pt>
                <c:pt idx="380">
                  <c:v>-6.8247694334650943E-2</c:v>
                </c:pt>
                <c:pt idx="381">
                  <c:v>-5.7971014492753659E-2</c:v>
                </c:pt>
                <c:pt idx="382">
                  <c:v>-6.7720685111989476E-2</c:v>
                </c:pt>
                <c:pt idx="383">
                  <c:v>-6.3504611330698402E-2</c:v>
                </c:pt>
                <c:pt idx="384">
                  <c:v>-6.2450592885375578E-2</c:v>
                </c:pt>
                <c:pt idx="385">
                  <c:v>-7.1936758893280772E-2</c:v>
                </c:pt>
                <c:pt idx="386">
                  <c:v>-6.2187088274044733E-2</c:v>
                </c:pt>
                <c:pt idx="387">
                  <c:v>-6.3241106719367779E-2</c:v>
                </c:pt>
                <c:pt idx="388">
                  <c:v>-4.9011857707509821E-2</c:v>
                </c:pt>
                <c:pt idx="389">
                  <c:v>-4.347826086956541E-2</c:v>
                </c:pt>
                <c:pt idx="390">
                  <c:v>-4.7694334650856485E-2</c:v>
                </c:pt>
                <c:pt idx="391">
                  <c:v>-5.4018445322793207E-2</c:v>
                </c:pt>
                <c:pt idx="392">
                  <c:v>-5.191040843214767E-2</c:v>
                </c:pt>
                <c:pt idx="393">
                  <c:v>-5.1646903820816936E-2</c:v>
                </c:pt>
                <c:pt idx="394">
                  <c:v>-5.9288537549407105E-2</c:v>
                </c:pt>
                <c:pt idx="395">
                  <c:v>-5.7971014492753659E-2</c:v>
                </c:pt>
                <c:pt idx="396">
                  <c:v>-7.4308300395256932E-2</c:v>
                </c:pt>
                <c:pt idx="397">
                  <c:v>-5.6389986824769478E-2</c:v>
                </c:pt>
                <c:pt idx="398">
                  <c:v>-5.191040843214767E-2</c:v>
                </c:pt>
                <c:pt idx="399">
                  <c:v>-6.2977602108036934E-2</c:v>
                </c:pt>
                <c:pt idx="400">
                  <c:v>-5.7444005270092191E-2</c:v>
                </c:pt>
                <c:pt idx="401">
                  <c:v>-6.27140974967062E-2</c:v>
                </c:pt>
                <c:pt idx="402">
                  <c:v>-5.7707509881423036E-2</c:v>
                </c:pt>
                <c:pt idx="403">
                  <c:v>-6.27140974967062E-2</c:v>
                </c:pt>
                <c:pt idx="404">
                  <c:v>-7.4571805006587777E-2</c:v>
                </c:pt>
                <c:pt idx="405">
                  <c:v>-8.1949934123847101E-2</c:v>
                </c:pt>
                <c:pt idx="406">
                  <c:v>-7.5889328063241224E-2</c:v>
                </c:pt>
                <c:pt idx="407">
                  <c:v>-8.0895915678524388E-2</c:v>
                </c:pt>
                <c:pt idx="408">
                  <c:v>-7.2200263504611395E-2</c:v>
                </c:pt>
                <c:pt idx="409">
                  <c:v>-6.9301712779973657E-2</c:v>
                </c:pt>
                <c:pt idx="410">
                  <c:v>-9.0909090909090939E-2</c:v>
                </c:pt>
                <c:pt idx="411">
                  <c:v>-7.6679841897233314E-2</c:v>
                </c:pt>
                <c:pt idx="412">
                  <c:v>-8.8801054018445402E-2</c:v>
                </c:pt>
                <c:pt idx="413">
                  <c:v>-8.247694334650868E-2</c:v>
                </c:pt>
                <c:pt idx="414">
                  <c:v>-8.3003952569170147E-2</c:v>
                </c:pt>
                <c:pt idx="415">
                  <c:v>-8.6166007905138398E-2</c:v>
                </c:pt>
                <c:pt idx="416">
                  <c:v>-7.1409749670619305E-2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844152"/>
        <c:axId val="307415192"/>
      </c:lineChart>
      <c:catAx>
        <c:axId val="30684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15192"/>
        <c:crosses val="autoZero"/>
        <c:auto val="1"/>
        <c:lblAlgn val="ctr"/>
        <c:lblOffset val="100"/>
        <c:noMultiLvlLbl val="0"/>
      </c:catAx>
      <c:valAx>
        <c:axId val="30741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84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[FXKZ_29.08.2019.xls]Simple!$A$2:$A$187</c:f>
              <c:strCache>
                <c:ptCount val="186"/>
                <c:pt idx="0">
                  <c:v>02.10.2018</c:v>
                </c:pt>
                <c:pt idx="1">
                  <c:v>03.10.2018</c:v>
                </c:pt>
                <c:pt idx="2">
                  <c:v>04.10.2018</c:v>
                </c:pt>
                <c:pt idx="3">
                  <c:v>05.10.2018</c:v>
                </c:pt>
                <c:pt idx="4">
                  <c:v>08.10.2018</c:v>
                </c:pt>
                <c:pt idx="5">
                  <c:v>09.10.2018</c:v>
                </c:pt>
                <c:pt idx="6">
                  <c:v>10.10.2018</c:v>
                </c:pt>
                <c:pt idx="7">
                  <c:v>11.10.2018</c:v>
                </c:pt>
                <c:pt idx="8">
                  <c:v>12.10.2018</c:v>
                </c:pt>
                <c:pt idx="9">
                  <c:v>15.10.2018</c:v>
                </c:pt>
                <c:pt idx="10">
                  <c:v>16.10.2018</c:v>
                </c:pt>
                <c:pt idx="11">
                  <c:v>17.10.2018</c:v>
                </c:pt>
                <c:pt idx="12">
                  <c:v>18.10.2018</c:v>
                </c:pt>
                <c:pt idx="13">
                  <c:v>19.10.2018</c:v>
                </c:pt>
                <c:pt idx="14">
                  <c:v>22.10.2018</c:v>
                </c:pt>
                <c:pt idx="15">
                  <c:v>23.10.2018</c:v>
                </c:pt>
                <c:pt idx="16">
                  <c:v>24.10.2018</c:v>
                </c:pt>
                <c:pt idx="17">
                  <c:v>25.10.2018</c:v>
                </c:pt>
                <c:pt idx="18">
                  <c:v>26.10.2018</c:v>
                </c:pt>
                <c:pt idx="19">
                  <c:v>29.10.2018</c:v>
                </c:pt>
                <c:pt idx="20">
                  <c:v>30.10.2018</c:v>
                </c:pt>
                <c:pt idx="21">
                  <c:v>31.10.2018</c:v>
                </c:pt>
                <c:pt idx="22">
                  <c:v>01.11.2018</c:v>
                </c:pt>
                <c:pt idx="23">
                  <c:v>02.11.2018</c:v>
                </c:pt>
                <c:pt idx="24">
                  <c:v>05.11.2018</c:v>
                </c:pt>
                <c:pt idx="25">
                  <c:v>06.11.2018</c:v>
                </c:pt>
                <c:pt idx="26">
                  <c:v>07.11.2018</c:v>
                </c:pt>
                <c:pt idx="27">
                  <c:v>08.11.2018</c:v>
                </c:pt>
                <c:pt idx="28">
                  <c:v>09.11.2018</c:v>
                </c:pt>
                <c:pt idx="29">
                  <c:v>12.11.2018</c:v>
                </c:pt>
                <c:pt idx="30">
                  <c:v>13.11.2018</c:v>
                </c:pt>
                <c:pt idx="31">
                  <c:v>14.11.2018</c:v>
                </c:pt>
                <c:pt idx="32">
                  <c:v>15.11.2018</c:v>
                </c:pt>
                <c:pt idx="33">
                  <c:v>16.11.2018</c:v>
                </c:pt>
                <c:pt idx="34">
                  <c:v>19.11.2018</c:v>
                </c:pt>
                <c:pt idx="35">
                  <c:v>20.11.2018</c:v>
                </c:pt>
                <c:pt idx="36">
                  <c:v>21.11.2018</c:v>
                </c:pt>
                <c:pt idx="37">
                  <c:v>22.11.2018</c:v>
                </c:pt>
                <c:pt idx="38">
                  <c:v>23.11.2018</c:v>
                </c:pt>
                <c:pt idx="39">
                  <c:v>26.11.2018</c:v>
                </c:pt>
                <c:pt idx="40">
                  <c:v>27.11.2018</c:v>
                </c:pt>
                <c:pt idx="41">
                  <c:v>28.11.2018</c:v>
                </c:pt>
                <c:pt idx="42">
                  <c:v>29.11.2018</c:v>
                </c:pt>
                <c:pt idx="43">
                  <c:v>30.11.2018</c:v>
                </c:pt>
                <c:pt idx="44">
                  <c:v>04.12.2018</c:v>
                </c:pt>
                <c:pt idx="45">
                  <c:v>05.12.2018</c:v>
                </c:pt>
                <c:pt idx="46">
                  <c:v>06.12.2018</c:v>
                </c:pt>
                <c:pt idx="47">
                  <c:v>07.12.2018</c:v>
                </c:pt>
                <c:pt idx="48">
                  <c:v>10.12.2018</c:v>
                </c:pt>
                <c:pt idx="49">
                  <c:v>11.12.2018</c:v>
                </c:pt>
                <c:pt idx="50">
                  <c:v>12.12.2018</c:v>
                </c:pt>
                <c:pt idx="51">
                  <c:v>13.12.2018</c:v>
                </c:pt>
                <c:pt idx="52">
                  <c:v>14.12.2018</c:v>
                </c:pt>
                <c:pt idx="53">
                  <c:v>19.12.2018</c:v>
                </c:pt>
                <c:pt idx="54">
                  <c:v>20.12.2018</c:v>
                </c:pt>
                <c:pt idx="55">
                  <c:v>21.12.2018</c:v>
                </c:pt>
                <c:pt idx="56">
                  <c:v>24.12.2018</c:v>
                </c:pt>
                <c:pt idx="57">
                  <c:v>27.12.2018</c:v>
                </c:pt>
                <c:pt idx="58">
                  <c:v>28.12.2018</c:v>
                </c:pt>
                <c:pt idx="59">
                  <c:v>31.12.2018</c:v>
                </c:pt>
                <c:pt idx="60">
                  <c:v>03.01.2019</c:v>
                </c:pt>
                <c:pt idx="61">
                  <c:v>04.01.2019</c:v>
                </c:pt>
                <c:pt idx="62">
                  <c:v>08.01.2019</c:v>
                </c:pt>
                <c:pt idx="63">
                  <c:v>09.01.2019</c:v>
                </c:pt>
                <c:pt idx="64">
                  <c:v>10.01.2019</c:v>
                </c:pt>
                <c:pt idx="65">
                  <c:v>11.01.2019</c:v>
                </c:pt>
                <c:pt idx="66">
                  <c:v>14.01.2019</c:v>
                </c:pt>
                <c:pt idx="67">
                  <c:v>15.01.2019</c:v>
                </c:pt>
                <c:pt idx="68">
                  <c:v>16.01.2019</c:v>
                </c:pt>
                <c:pt idx="69">
                  <c:v>17.01.2019</c:v>
                </c:pt>
                <c:pt idx="70">
                  <c:v>18.01.2019</c:v>
                </c:pt>
                <c:pt idx="71">
                  <c:v>21.01.2019</c:v>
                </c:pt>
                <c:pt idx="72">
                  <c:v>22.01.2019</c:v>
                </c:pt>
                <c:pt idx="73">
                  <c:v>23.01.2019</c:v>
                </c:pt>
                <c:pt idx="74">
                  <c:v>24.01.2019</c:v>
                </c:pt>
                <c:pt idx="75">
                  <c:v>25.01.2019</c:v>
                </c:pt>
                <c:pt idx="76">
                  <c:v>28.01.2019</c:v>
                </c:pt>
                <c:pt idx="77">
                  <c:v>29.01.2019</c:v>
                </c:pt>
                <c:pt idx="78">
                  <c:v>30.01.2019</c:v>
                </c:pt>
                <c:pt idx="79">
                  <c:v>31.01.2019</c:v>
                </c:pt>
                <c:pt idx="80">
                  <c:v>01.02.2019</c:v>
                </c:pt>
                <c:pt idx="81">
                  <c:v>04.02.2019</c:v>
                </c:pt>
                <c:pt idx="82">
                  <c:v>05.02.2019</c:v>
                </c:pt>
                <c:pt idx="83">
                  <c:v>06.02.2019</c:v>
                </c:pt>
                <c:pt idx="84">
                  <c:v>07.02.2019</c:v>
                </c:pt>
                <c:pt idx="85">
                  <c:v>08.02.2019</c:v>
                </c:pt>
                <c:pt idx="86">
                  <c:v>11.02.2019</c:v>
                </c:pt>
                <c:pt idx="87">
                  <c:v>12.02.2019</c:v>
                </c:pt>
                <c:pt idx="88">
                  <c:v>13.02.2019</c:v>
                </c:pt>
                <c:pt idx="89">
                  <c:v>14.02.2019</c:v>
                </c:pt>
                <c:pt idx="90">
                  <c:v>15.02.2019</c:v>
                </c:pt>
                <c:pt idx="91">
                  <c:v>18.02.2019</c:v>
                </c:pt>
                <c:pt idx="92">
                  <c:v>19.02.2019</c:v>
                </c:pt>
                <c:pt idx="93">
                  <c:v>20.02.2019</c:v>
                </c:pt>
                <c:pt idx="94">
                  <c:v>21.02.2019</c:v>
                </c:pt>
                <c:pt idx="95">
                  <c:v>22.02.2019</c:v>
                </c:pt>
                <c:pt idx="96">
                  <c:v>25.02.2019</c:v>
                </c:pt>
                <c:pt idx="97">
                  <c:v>26.02.2019</c:v>
                </c:pt>
                <c:pt idx="98">
                  <c:v>27.02.2019</c:v>
                </c:pt>
                <c:pt idx="99">
                  <c:v>28.02.2019</c:v>
                </c:pt>
                <c:pt idx="100">
                  <c:v>01.03.2019</c:v>
                </c:pt>
                <c:pt idx="101">
                  <c:v>04.03.2019</c:v>
                </c:pt>
                <c:pt idx="102">
                  <c:v>05.03.2019</c:v>
                </c:pt>
                <c:pt idx="103">
                  <c:v>06.03.2019</c:v>
                </c:pt>
                <c:pt idx="104">
                  <c:v>07.03.2019</c:v>
                </c:pt>
                <c:pt idx="105">
                  <c:v>11.03.2019</c:v>
                </c:pt>
                <c:pt idx="106">
                  <c:v>12.03.2019</c:v>
                </c:pt>
                <c:pt idx="107">
                  <c:v>13.03.2019</c:v>
                </c:pt>
                <c:pt idx="108">
                  <c:v>14.03.2019</c:v>
                </c:pt>
                <c:pt idx="109">
                  <c:v>15.03.2019</c:v>
                </c:pt>
                <c:pt idx="110">
                  <c:v>18.03.2019</c:v>
                </c:pt>
                <c:pt idx="111">
                  <c:v>19.03.2019</c:v>
                </c:pt>
                <c:pt idx="112">
                  <c:v>20.03.2019</c:v>
                </c:pt>
                <c:pt idx="113">
                  <c:v>26.03.2019</c:v>
                </c:pt>
                <c:pt idx="114">
                  <c:v>27.03.2019</c:v>
                </c:pt>
                <c:pt idx="115">
                  <c:v>28.03.2019</c:v>
                </c:pt>
                <c:pt idx="116">
                  <c:v>29.03.2019</c:v>
                </c:pt>
                <c:pt idx="117">
                  <c:v>01.04.2019</c:v>
                </c:pt>
                <c:pt idx="118">
                  <c:v>02.04.2019</c:v>
                </c:pt>
                <c:pt idx="119">
                  <c:v>03.04.2019</c:v>
                </c:pt>
                <c:pt idx="120">
                  <c:v>04.04.2019</c:v>
                </c:pt>
                <c:pt idx="121">
                  <c:v>05.04.2019</c:v>
                </c:pt>
                <c:pt idx="122">
                  <c:v>08.04.2019</c:v>
                </c:pt>
                <c:pt idx="123">
                  <c:v>09.04.2019</c:v>
                </c:pt>
                <c:pt idx="124">
                  <c:v>10.04.2019</c:v>
                </c:pt>
                <c:pt idx="125">
                  <c:v>17.04.2019</c:v>
                </c:pt>
                <c:pt idx="126">
                  <c:v>18.04.2019</c:v>
                </c:pt>
                <c:pt idx="127">
                  <c:v>23.04.2019</c:v>
                </c:pt>
                <c:pt idx="128">
                  <c:v>24.04.2019</c:v>
                </c:pt>
                <c:pt idx="129">
                  <c:v>29.04.2019</c:v>
                </c:pt>
                <c:pt idx="130">
                  <c:v>30.04.2019</c:v>
                </c:pt>
                <c:pt idx="131">
                  <c:v>02.05.2019</c:v>
                </c:pt>
                <c:pt idx="132">
                  <c:v>03.05.2019</c:v>
                </c:pt>
                <c:pt idx="133">
                  <c:v>06.05.2019</c:v>
                </c:pt>
                <c:pt idx="134">
                  <c:v>15.05.2019</c:v>
                </c:pt>
                <c:pt idx="135">
                  <c:v>16.05.2019</c:v>
                </c:pt>
                <c:pt idx="136">
                  <c:v>21.05.2019</c:v>
                </c:pt>
                <c:pt idx="137">
                  <c:v>24.05.2019</c:v>
                </c:pt>
                <c:pt idx="138">
                  <c:v>27.05.2019</c:v>
                </c:pt>
                <c:pt idx="139">
                  <c:v>28.05.2019</c:v>
                </c:pt>
                <c:pt idx="140">
                  <c:v>29.05.2019</c:v>
                </c:pt>
                <c:pt idx="141">
                  <c:v>31.05.2019</c:v>
                </c:pt>
                <c:pt idx="142">
                  <c:v>03.06.2019</c:v>
                </c:pt>
                <c:pt idx="143">
                  <c:v>04.06.2019</c:v>
                </c:pt>
                <c:pt idx="144">
                  <c:v>05.06.2019</c:v>
                </c:pt>
                <c:pt idx="145">
                  <c:v>06.06.2019</c:v>
                </c:pt>
                <c:pt idx="146">
                  <c:v>07.06.2019</c:v>
                </c:pt>
                <c:pt idx="147">
                  <c:v>10.06.2019</c:v>
                </c:pt>
                <c:pt idx="148">
                  <c:v>11.06.2019</c:v>
                </c:pt>
                <c:pt idx="149">
                  <c:v>12.06.2019</c:v>
                </c:pt>
                <c:pt idx="150">
                  <c:v>13.06.2019</c:v>
                </c:pt>
                <c:pt idx="151">
                  <c:v>14.06.2019</c:v>
                </c:pt>
                <c:pt idx="152">
                  <c:v>17.06.2019</c:v>
                </c:pt>
                <c:pt idx="153">
                  <c:v>18.06.2019</c:v>
                </c:pt>
                <c:pt idx="154">
                  <c:v>19.06.2019</c:v>
                </c:pt>
                <c:pt idx="155">
                  <c:v>21.06.2019</c:v>
                </c:pt>
                <c:pt idx="156">
                  <c:v>24.06.2019</c:v>
                </c:pt>
                <c:pt idx="157">
                  <c:v>26.06.2019</c:v>
                </c:pt>
                <c:pt idx="158">
                  <c:v>28.06.2019</c:v>
                </c:pt>
                <c:pt idx="159">
                  <c:v>02.07.2019</c:v>
                </c:pt>
                <c:pt idx="160">
                  <c:v>03.07.2019</c:v>
                </c:pt>
                <c:pt idx="161">
                  <c:v>04.07.2019</c:v>
                </c:pt>
                <c:pt idx="162">
                  <c:v>09.07.2019</c:v>
                </c:pt>
                <c:pt idx="163">
                  <c:v>10.07.2019</c:v>
                </c:pt>
                <c:pt idx="164">
                  <c:v>15.07.2019</c:v>
                </c:pt>
                <c:pt idx="165">
                  <c:v>16.07.2019</c:v>
                </c:pt>
                <c:pt idx="166">
                  <c:v>17.07.2019</c:v>
                </c:pt>
                <c:pt idx="167">
                  <c:v>18.07.2019</c:v>
                </c:pt>
                <c:pt idx="168">
                  <c:v>19.07.2019</c:v>
                </c:pt>
                <c:pt idx="169">
                  <c:v>22.07.2019</c:v>
                </c:pt>
                <c:pt idx="170">
                  <c:v>23.07.2019</c:v>
                </c:pt>
                <c:pt idx="171">
                  <c:v>25.07.2019</c:v>
                </c:pt>
                <c:pt idx="172">
                  <c:v>29.07.2019</c:v>
                </c:pt>
                <c:pt idx="173">
                  <c:v>30.07.2019</c:v>
                </c:pt>
                <c:pt idx="174">
                  <c:v>31.07.2019</c:v>
                </c:pt>
                <c:pt idx="175">
                  <c:v>01.08.2019</c:v>
                </c:pt>
                <c:pt idx="176">
                  <c:v>02.08.2019</c:v>
                </c:pt>
                <c:pt idx="177">
                  <c:v>06.08.2019</c:v>
                </c:pt>
                <c:pt idx="178">
                  <c:v>07.08.2019</c:v>
                </c:pt>
                <c:pt idx="179">
                  <c:v>09.08.2019</c:v>
                </c:pt>
                <c:pt idx="180">
                  <c:v>12.08.2019</c:v>
                </c:pt>
                <c:pt idx="181">
                  <c:v>13.08.2019</c:v>
                </c:pt>
                <c:pt idx="182">
                  <c:v>14.08.2019</c:v>
                </c:pt>
                <c:pt idx="183">
                  <c:v>15.08.2019</c:v>
                </c:pt>
                <c:pt idx="184">
                  <c:v>26.08.2019</c:v>
                </c:pt>
                <c:pt idx="185">
                  <c:v>29.08.2019</c:v>
                </c:pt>
              </c:strCache>
            </c:strRef>
          </c:cat>
          <c:val>
            <c:numRef>
              <c:f>[FXKZ_29.08.2019.xls]Simple!$C$2:$C$187</c:f>
              <c:numCache>
                <c:formatCode>0.00%</c:formatCode>
                <c:ptCount val="186"/>
                <c:pt idx="0">
                  <c:v>0</c:v>
                </c:pt>
                <c:pt idx="1">
                  <c:v>9.3799999999999439E-3</c:v>
                </c:pt>
                <c:pt idx="2">
                  <c:v>8.4900000000001086E-3</c:v>
                </c:pt>
                <c:pt idx="3">
                  <c:v>1.1560000000000015E-2</c:v>
                </c:pt>
                <c:pt idx="4">
                  <c:v>9.200000000000097E-3</c:v>
                </c:pt>
                <c:pt idx="5">
                  <c:v>8.359999999999923E-3</c:v>
                </c:pt>
                <c:pt idx="6">
                  <c:v>1.2669999999999959E-2</c:v>
                </c:pt>
                <c:pt idx="7">
                  <c:v>-3.2999999999999696E-3</c:v>
                </c:pt>
                <c:pt idx="8">
                  <c:v>-1.3400000000000079E-3</c:v>
                </c:pt>
                <c:pt idx="9">
                  <c:v>3.4099999999999131E-3</c:v>
                </c:pt>
                <c:pt idx="10">
                  <c:v>6.2599999999999323E-3</c:v>
                </c:pt>
                <c:pt idx="11">
                  <c:v>8.1299999999999706E-3</c:v>
                </c:pt>
                <c:pt idx="12">
                  <c:v>8.8099999999999845E-3</c:v>
                </c:pt>
                <c:pt idx="13">
                  <c:v>8.0299999999999816E-3</c:v>
                </c:pt>
                <c:pt idx="14">
                  <c:v>8.1900000000001416E-3</c:v>
                </c:pt>
                <c:pt idx="15">
                  <c:v>-2.2999999999999687E-3</c:v>
                </c:pt>
                <c:pt idx="16">
                  <c:v>-1.0909999999999975E-2</c:v>
                </c:pt>
                <c:pt idx="17">
                  <c:v>-1.2999999999999678E-3</c:v>
                </c:pt>
                <c:pt idx="18">
                  <c:v>-4.8599999999999755E-3</c:v>
                </c:pt>
                <c:pt idx="19">
                  <c:v>1.0499999999999954E-3</c:v>
                </c:pt>
                <c:pt idx="20">
                  <c:v>1.4300000000000423E-3</c:v>
                </c:pt>
                <c:pt idx="21">
                  <c:v>-1.4899999999999913E-3</c:v>
                </c:pt>
                <c:pt idx="22">
                  <c:v>8.3000000000010843E-4</c:v>
                </c:pt>
                <c:pt idx="23">
                  <c:v>6.8699999999999317E-3</c:v>
                </c:pt>
                <c:pt idx="24">
                  <c:v>-1.0970000000000035E-2</c:v>
                </c:pt>
                <c:pt idx="25">
                  <c:v>-1.4990000000000059E-2</c:v>
                </c:pt>
                <c:pt idx="26">
                  <c:v>-8.2899999999999086E-3</c:v>
                </c:pt>
                <c:pt idx="27">
                  <c:v>-7.0200000000000262E-3</c:v>
                </c:pt>
                <c:pt idx="28">
                  <c:v>-9.6799999999999109E-3</c:v>
                </c:pt>
                <c:pt idx="29">
                  <c:v>-7.9799999999999871E-3</c:v>
                </c:pt>
                <c:pt idx="30">
                  <c:v>1.5600000000000058E-3</c:v>
                </c:pt>
                <c:pt idx="31">
                  <c:v>-1.0960000000000081E-2</c:v>
                </c:pt>
                <c:pt idx="32">
                  <c:v>-4.690000000000083E-3</c:v>
                </c:pt>
                <c:pt idx="33">
                  <c:v>1.4080000000000092E-2</c:v>
                </c:pt>
                <c:pt idx="34">
                  <c:v>1.5649999999999942E-2</c:v>
                </c:pt>
                <c:pt idx="35">
                  <c:v>1.4869999999999939E-2</c:v>
                </c:pt>
                <c:pt idx="36">
                  <c:v>1.5740000000000087E-2</c:v>
                </c:pt>
                <c:pt idx="37">
                  <c:v>1.5580000000000149E-2</c:v>
                </c:pt>
                <c:pt idx="38">
                  <c:v>2.035000000000009E-2</c:v>
                </c:pt>
                <c:pt idx="39">
                  <c:v>1.3449999999999962E-2</c:v>
                </c:pt>
                <c:pt idx="40">
                  <c:v>8.1999999999999851E-3</c:v>
                </c:pt>
                <c:pt idx="41">
                  <c:v>1.1260000000000048E-2</c:v>
                </c:pt>
                <c:pt idx="42">
                  <c:v>1.2750000000000039E-2</c:v>
                </c:pt>
                <c:pt idx="43">
                  <c:v>1.4259999999999939E-2</c:v>
                </c:pt>
                <c:pt idx="44">
                  <c:v>2.5349999999999984E-2</c:v>
                </c:pt>
                <c:pt idx="45">
                  <c:v>1.7379999999999951E-2</c:v>
                </c:pt>
                <c:pt idx="46">
                  <c:v>1.334000000000013E-2</c:v>
                </c:pt>
                <c:pt idx="47">
                  <c:v>1.8100000000000005E-2</c:v>
                </c:pt>
                <c:pt idx="48">
                  <c:v>7.2399999999999132E-3</c:v>
                </c:pt>
                <c:pt idx="49">
                  <c:v>4.2400000000000215E-3</c:v>
                </c:pt>
                <c:pt idx="50">
                  <c:v>1.5639999999999876E-2</c:v>
                </c:pt>
                <c:pt idx="51">
                  <c:v>2.0010000000000083E-2</c:v>
                </c:pt>
                <c:pt idx="52">
                  <c:v>3.0939999999999968E-2</c:v>
                </c:pt>
                <c:pt idx="53">
                  <c:v>3.7069999999999936E-2</c:v>
                </c:pt>
                <c:pt idx="54">
                  <c:v>3.5059999999999869E-2</c:v>
                </c:pt>
                <c:pt idx="55">
                  <c:v>3.4890000000000088E-2</c:v>
                </c:pt>
                <c:pt idx="56">
                  <c:v>3.6349999999999882E-2</c:v>
                </c:pt>
                <c:pt idx="57">
                  <c:v>3.8589999999999902E-2</c:v>
                </c:pt>
                <c:pt idx="58">
                  <c:v>5.5160000000000098E-2</c:v>
                </c:pt>
                <c:pt idx="59">
                  <c:v>4.5749999999999957E-2</c:v>
                </c:pt>
                <c:pt idx="60">
                  <c:v>4.054000000000002E-2</c:v>
                </c:pt>
                <c:pt idx="61">
                  <c:v>5.0180000000000113E-2</c:v>
                </c:pt>
                <c:pt idx="62">
                  <c:v>4.9960000000000004E-2</c:v>
                </c:pt>
                <c:pt idx="63">
                  <c:v>5.2450000000000108E-2</c:v>
                </c:pt>
                <c:pt idx="64">
                  <c:v>5.750999999999995E-2</c:v>
                </c:pt>
                <c:pt idx="65">
                  <c:v>6.0130000000000017E-2</c:v>
                </c:pt>
                <c:pt idx="66">
                  <c:v>5.7839999999999892E-2</c:v>
                </c:pt>
                <c:pt idx="67">
                  <c:v>5.4000000000000048E-2</c:v>
                </c:pt>
                <c:pt idx="68">
                  <c:v>5.6270000000000042E-2</c:v>
                </c:pt>
                <c:pt idx="69">
                  <c:v>5.3839999999999888E-2</c:v>
                </c:pt>
                <c:pt idx="70">
                  <c:v>5.3359999999999852E-2</c:v>
                </c:pt>
                <c:pt idx="71">
                  <c:v>3.9390000000000036E-2</c:v>
                </c:pt>
                <c:pt idx="72">
                  <c:v>3.5569999999999879E-2</c:v>
                </c:pt>
                <c:pt idx="73">
                  <c:v>3.0589999999999895E-2</c:v>
                </c:pt>
                <c:pt idx="74">
                  <c:v>3.1740000000000101E-2</c:v>
                </c:pt>
                <c:pt idx="75">
                  <c:v>1.7020000000000035E-2</c:v>
                </c:pt>
                <c:pt idx="76">
                  <c:v>2.7150000000000007E-2</c:v>
                </c:pt>
                <c:pt idx="77">
                  <c:v>2.7109999999999967E-2</c:v>
                </c:pt>
                <c:pt idx="78">
                  <c:v>2.8029999999999999E-2</c:v>
                </c:pt>
                <c:pt idx="79">
                  <c:v>3.2440000000000024E-2</c:v>
                </c:pt>
                <c:pt idx="80">
                  <c:v>4.1080000000000005E-2</c:v>
                </c:pt>
                <c:pt idx="81">
                  <c:v>4.6920000000000073E-2</c:v>
                </c:pt>
                <c:pt idx="82">
                  <c:v>5.031999999999992E-2</c:v>
                </c:pt>
                <c:pt idx="83">
                  <c:v>4.0729999999999933E-2</c:v>
                </c:pt>
                <c:pt idx="84">
                  <c:v>3.6219999999999919E-2</c:v>
                </c:pt>
                <c:pt idx="85">
                  <c:v>4.2359999999999953E-2</c:v>
                </c:pt>
                <c:pt idx="86">
                  <c:v>5.04E-2</c:v>
                </c:pt>
                <c:pt idx="87">
                  <c:v>4.4619999999999882E-2</c:v>
                </c:pt>
                <c:pt idx="88">
                  <c:v>5.1710000000000145E-2</c:v>
                </c:pt>
                <c:pt idx="89">
                  <c:v>4.6960000000000113E-2</c:v>
                </c:pt>
                <c:pt idx="90">
                  <c:v>5.1290000000000058E-2</c:v>
                </c:pt>
                <c:pt idx="91">
                  <c:v>5.6339999999999835E-2</c:v>
                </c:pt>
                <c:pt idx="92">
                  <c:v>5.329000000000006E-2</c:v>
                </c:pt>
                <c:pt idx="93">
                  <c:v>6.3440000000000163E-2</c:v>
                </c:pt>
                <c:pt idx="94">
                  <c:v>7.1799999999999864E-2</c:v>
                </c:pt>
                <c:pt idx="95">
                  <c:v>6.9460000000000077E-2</c:v>
                </c:pt>
                <c:pt idx="96">
                  <c:v>7.5200000000000156E-2</c:v>
                </c:pt>
                <c:pt idx="97">
                  <c:v>7.5809999999999933E-2</c:v>
                </c:pt>
                <c:pt idx="98">
                  <c:v>7.4369999999999825E-2</c:v>
                </c:pt>
                <c:pt idx="99">
                  <c:v>7.0599999999999996E-2</c:v>
                </c:pt>
                <c:pt idx="100">
                  <c:v>6.9089999999999874E-2</c:v>
                </c:pt>
                <c:pt idx="101">
                  <c:v>7.7910000000000146E-2</c:v>
                </c:pt>
                <c:pt idx="102">
                  <c:v>7.352000000000003E-2</c:v>
                </c:pt>
                <c:pt idx="103">
                  <c:v>6.9150000000000045E-2</c:v>
                </c:pt>
                <c:pt idx="104">
                  <c:v>7.1679999999999966E-2</c:v>
                </c:pt>
                <c:pt idx="105">
                  <c:v>6.5799999999999859E-2</c:v>
                </c:pt>
                <c:pt idx="106">
                  <c:v>7.4940000000000007E-2</c:v>
                </c:pt>
                <c:pt idx="107">
                  <c:v>7.3849999999999971E-2</c:v>
                </c:pt>
                <c:pt idx="108">
                  <c:v>7.3700000000000099E-2</c:v>
                </c:pt>
                <c:pt idx="109">
                  <c:v>8.1460000000000088E-2</c:v>
                </c:pt>
                <c:pt idx="110">
                  <c:v>8.4260000000000002E-2</c:v>
                </c:pt>
                <c:pt idx="111">
                  <c:v>8.1280000000000019E-2</c:v>
                </c:pt>
                <c:pt idx="112">
                  <c:v>7.6690000000000147E-2</c:v>
                </c:pt>
                <c:pt idx="113">
                  <c:v>7.506999999999997E-2</c:v>
                </c:pt>
                <c:pt idx="114">
                  <c:v>8.1679999999999975E-2</c:v>
                </c:pt>
                <c:pt idx="115">
                  <c:v>8.338000000000001E-2</c:v>
                </c:pt>
                <c:pt idx="116">
                  <c:v>0.11250999999999989</c:v>
                </c:pt>
                <c:pt idx="117">
                  <c:v>9.5180000000000042E-2</c:v>
                </c:pt>
                <c:pt idx="118">
                  <c:v>9.7880000000000189E-2</c:v>
                </c:pt>
                <c:pt idx="119">
                  <c:v>0.10960999999999999</c:v>
                </c:pt>
                <c:pt idx="120">
                  <c:v>0.10403999999999991</c:v>
                </c:pt>
                <c:pt idx="121">
                  <c:v>0.10699999999999998</c:v>
                </c:pt>
                <c:pt idx="122">
                  <c:v>0.10796000000000006</c:v>
                </c:pt>
                <c:pt idx="123">
                  <c:v>0.11382999999999988</c:v>
                </c:pt>
                <c:pt idx="124">
                  <c:v>0.13208999999999982</c:v>
                </c:pt>
                <c:pt idx="125">
                  <c:v>9.615000000000018E-2</c:v>
                </c:pt>
                <c:pt idx="126">
                  <c:v>8.3720000000000017E-2</c:v>
                </c:pt>
                <c:pt idx="127">
                  <c:v>0.10192000000000001</c:v>
                </c:pt>
                <c:pt idx="128">
                  <c:v>0.10133999999999999</c:v>
                </c:pt>
                <c:pt idx="129">
                  <c:v>7.0780000000000065E-2</c:v>
                </c:pt>
                <c:pt idx="130">
                  <c:v>7.0089999999999986E-2</c:v>
                </c:pt>
                <c:pt idx="131">
                  <c:v>5.9609999999999941E-2</c:v>
                </c:pt>
                <c:pt idx="132">
                  <c:v>6.0710000000000042E-2</c:v>
                </c:pt>
                <c:pt idx="133">
                  <c:v>7.0359999999999978E-2</c:v>
                </c:pt>
                <c:pt idx="134">
                  <c:v>5.0690000000000124E-2</c:v>
                </c:pt>
                <c:pt idx="135">
                  <c:v>5.9579999999999966E-2</c:v>
                </c:pt>
                <c:pt idx="136">
                  <c:v>5.5050000000000043E-2</c:v>
                </c:pt>
                <c:pt idx="137">
                  <c:v>3.8410000000000055E-2</c:v>
                </c:pt>
                <c:pt idx="138">
                  <c:v>4.2869999999999964E-2</c:v>
                </c:pt>
                <c:pt idx="139">
                  <c:v>4.1560000000000041E-2</c:v>
                </c:pt>
                <c:pt idx="140">
                  <c:v>3.7549999999999972E-2</c:v>
                </c:pt>
                <c:pt idx="141">
                  <c:v>4.0390000000000148E-2</c:v>
                </c:pt>
                <c:pt idx="142">
                  <c:v>2.0100000000000007E-2</c:v>
                </c:pt>
                <c:pt idx="143">
                  <c:v>3.3849999999999936E-2</c:v>
                </c:pt>
                <c:pt idx="144">
                  <c:v>3.436999999999979E-2</c:v>
                </c:pt>
                <c:pt idx="145">
                  <c:v>1.8059999999999965E-2</c:v>
                </c:pt>
                <c:pt idx="146">
                  <c:v>2.5269999999999904E-2</c:v>
                </c:pt>
                <c:pt idx="147">
                  <c:v>2.3079999999999989E-2</c:v>
                </c:pt>
                <c:pt idx="148">
                  <c:v>3.6399999999999988E-2</c:v>
                </c:pt>
                <c:pt idx="149">
                  <c:v>3.4210000000000074E-2</c:v>
                </c:pt>
                <c:pt idx="150">
                  <c:v>3.6440000000000028E-2</c:v>
                </c:pt>
                <c:pt idx="151">
                  <c:v>4.2529999999999957E-2</c:v>
                </c:pt>
                <c:pt idx="152">
                  <c:v>3.8420000000000121E-2</c:v>
                </c:pt>
                <c:pt idx="153">
                  <c:v>4.6410000000000062E-2</c:v>
                </c:pt>
                <c:pt idx="154">
                  <c:v>4.8969999999999958E-2</c:v>
                </c:pt>
                <c:pt idx="155">
                  <c:v>7.128000000000001E-2</c:v>
                </c:pt>
                <c:pt idx="156">
                  <c:v>5.5779999999999941E-2</c:v>
                </c:pt>
                <c:pt idx="157">
                  <c:v>6.4440000000000053E-2</c:v>
                </c:pt>
                <c:pt idx="158">
                  <c:v>7.5299999999999923E-2</c:v>
                </c:pt>
                <c:pt idx="159">
                  <c:v>7.1869999999999878E-2</c:v>
                </c:pt>
                <c:pt idx="160">
                  <c:v>7.2160000000000002E-2</c:v>
                </c:pt>
                <c:pt idx="161">
                  <c:v>7.2640000000000038E-2</c:v>
                </c:pt>
                <c:pt idx="162">
                  <c:v>7.3369999999999935E-2</c:v>
                </c:pt>
                <c:pt idx="163">
                  <c:v>6.6660000000000164E-2</c:v>
                </c:pt>
                <c:pt idx="164">
                  <c:v>7.623000000000002E-2</c:v>
                </c:pt>
                <c:pt idx="165">
                  <c:v>7.0660000000000167E-2</c:v>
                </c:pt>
                <c:pt idx="166">
                  <c:v>7.0680000000000076E-2</c:v>
                </c:pt>
                <c:pt idx="167">
                  <c:v>5.6920000000000082E-2</c:v>
                </c:pt>
                <c:pt idx="168">
                  <c:v>6.0459999999999958E-2</c:v>
                </c:pt>
                <c:pt idx="169">
                  <c:v>6.2289999999999957E-2</c:v>
                </c:pt>
                <c:pt idx="170">
                  <c:v>6.2219999999999942E-2</c:v>
                </c:pt>
                <c:pt idx="171">
                  <c:v>6.7700000000000093E-2</c:v>
                </c:pt>
                <c:pt idx="172">
                  <c:v>6.5059999999999896E-2</c:v>
                </c:pt>
                <c:pt idx="173">
                  <c:v>6.6519999999999913E-2</c:v>
                </c:pt>
                <c:pt idx="174">
                  <c:v>6.6680000000000073E-2</c:v>
                </c:pt>
                <c:pt idx="175">
                  <c:v>6.6559999999999953E-2</c:v>
                </c:pt>
                <c:pt idx="176">
                  <c:v>5.410999999999988E-2</c:v>
                </c:pt>
                <c:pt idx="177">
                  <c:v>4.2499999999999982E-2</c:v>
                </c:pt>
                <c:pt idx="178">
                  <c:v>4.0910000000000002E-2</c:v>
                </c:pt>
                <c:pt idx="179">
                  <c:v>4.1500000000000092E-2</c:v>
                </c:pt>
                <c:pt idx="180">
                  <c:v>3.5230000000000095E-2</c:v>
                </c:pt>
                <c:pt idx="181">
                  <c:v>3.8329999999999975E-2</c:v>
                </c:pt>
                <c:pt idx="182">
                  <c:v>3.2429999999999959E-2</c:v>
                </c:pt>
                <c:pt idx="183">
                  <c:v>1.580999999999988E-2</c:v>
                </c:pt>
                <c:pt idx="184">
                  <c:v>2.6900000000000812E-3</c:v>
                </c:pt>
                <c:pt idx="185">
                  <c:v>1.8869999999999942E-2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9050480"/>
        <c:axId val="309048912"/>
      </c:lineChart>
      <c:catAx>
        <c:axId val="30905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048912"/>
        <c:crosses val="autoZero"/>
        <c:auto val="1"/>
        <c:lblAlgn val="ctr"/>
        <c:lblOffset val="100"/>
        <c:noMultiLvlLbl val="0"/>
      </c:catAx>
      <c:valAx>
        <c:axId val="30904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05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2327755905511812E-3"/>
                  <c:y val="-1.91102527278429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799540682414698E-3"/>
                  <c:y val="-4.58835570082041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580179098405107E-3"/>
                  <c:y val="0.1027440135655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62ADC9-3A6F-4494-9A83-033CD2DA1752}" type="CATEGORYNAME">
                      <a:rPr lang="ru-RU"/>
                      <a:pPr>
                        <a:defRPr b="1"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b="1"/>
                    </a:pPr>
                    <a:fld id="{E6C4AF72-2082-4948-83EC-0E1EDD1AE5BB}" type="VALUE">
                      <a:rPr lang="ru-RU" baseline="0" smtClean="0"/>
                      <a:pPr>
                        <a:defRPr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17268499536656"/>
                      <c:h val="0.166992297307189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90625E-2"/>
                  <c:y val="7.00853431056966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453125"/>
                      <c:h val="0.1037735849056603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0160720969418355"/>
                  <c:y val="2.39602647607275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90500659293154"/>
                      <c:h val="0.1151419379815126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6824249507874017E-2"/>
                  <c:y val="-5.4078145892140841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PowerPoint]Лист1'!$A$2:$A$7</c:f>
              <c:strCache>
                <c:ptCount val="6"/>
                <c:pt idx="0">
                  <c:v>Энергетика </c:v>
                </c:pt>
                <c:pt idx="1">
                  <c:v>Финансовый сектор</c:v>
                </c:pt>
                <c:pt idx="2">
                  <c:v>Промышленность</c:v>
                </c:pt>
                <c:pt idx="3">
                  <c:v>Телекоммуникации</c:v>
                </c:pt>
                <c:pt idx="4">
                  <c:v>Потребительский сектор</c:v>
                </c:pt>
                <c:pt idx="5">
                  <c:v>ЖКХ</c:v>
                </c:pt>
              </c:strCache>
            </c:strRef>
          </c:cat>
          <c:val>
            <c:numRef>
              <c:f>'[Диаграмма в Microsoft PowerPoint]Лист1'!$B$2:$B$7</c:f>
              <c:numCache>
                <c:formatCode>0%</c:formatCode>
                <c:ptCount val="6"/>
                <c:pt idx="0">
                  <c:v>0.54</c:v>
                </c:pt>
                <c:pt idx="1">
                  <c:v>0.18</c:v>
                </c:pt>
                <c:pt idx="2">
                  <c:v>0.16</c:v>
                </c:pt>
                <c:pt idx="3">
                  <c:v>0.06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[graph.xlsx]Лист1!$F$6</c:f>
              <c:strCache>
                <c:ptCount val="1"/>
                <c:pt idx="0">
                  <c:v>RTS Index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[graph.xlsx]Лист1!$A$7:$A$121</c:f>
              <c:numCache>
                <c:formatCode>m/d/yyyy</c:formatCode>
                <c:ptCount val="115"/>
                <c:pt idx="0" formatCode="dd\-mmm\-yy">
                  <c:v>40207</c:v>
                </c:pt>
                <c:pt idx="1">
                  <c:v>40235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40389</c:v>
                </c:pt>
                <c:pt idx="7">
                  <c:v>40421</c:v>
                </c:pt>
                <c:pt idx="8">
                  <c:v>40451</c:v>
                </c:pt>
                <c:pt idx="9">
                  <c:v>40480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40662</c:v>
                </c:pt>
                <c:pt idx="16">
                  <c:v>40694</c:v>
                </c:pt>
                <c:pt idx="17">
                  <c:v>40724</c:v>
                </c:pt>
                <c:pt idx="18">
                  <c:v>40753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40907</c:v>
                </c:pt>
                <c:pt idx="24">
                  <c:v>40939</c:v>
                </c:pt>
                <c:pt idx="25">
                  <c:v>40968</c:v>
                </c:pt>
                <c:pt idx="26">
                  <c:v>40998</c:v>
                </c:pt>
                <c:pt idx="27">
                  <c:v>41029</c:v>
                </c:pt>
                <c:pt idx="28">
                  <c:v>41060</c:v>
                </c:pt>
                <c:pt idx="29">
                  <c:v>41089</c:v>
                </c:pt>
                <c:pt idx="30">
                  <c:v>41121</c:v>
                </c:pt>
                <c:pt idx="31">
                  <c:v>41152</c:v>
                </c:pt>
                <c:pt idx="32">
                  <c:v>41180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41362</c:v>
                </c:pt>
                <c:pt idx="39">
                  <c:v>41394</c:v>
                </c:pt>
                <c:pt idx="40">
                  <c:v>41425</c:v>
                </c:pt>
                <c:pt idx="41">
                  <c:v>41453</c:v>
                </c:pt>
                <c:pt idx="42">
                  <c:v>41486</c:v>
                </c:pt>
                <c:pt idx="43">
                  <c:v>41516</c:v>
                </c:pt>
                <c:pt idx="44">
                  <c:v>41547</c:v>
                </c:pt>
                <c:pt idx="45">
                  <c:v>41578</c:v>
                </c:pt>
                <c:pt idx="46">
                  <c:v>41607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41789</c:v>
                </c:pt>
                <c:pt idx="53">
                  <c:v>41820</c:v>
                </c:pt>
                <c:pt idx="54">
                  <c:v>41851</c:v>
                </c:pt>
                <c:pt idx="55">
                  <c:v>41880</c:v>
                </c:pt>
                <c:pt idx="56">
                  <c:v>41912</c:v>
                </c:pt>
                <c:pt idx="57">
                  <c:v>41943</c:v>
                </c:pt>
                <c:pt idx="58">
                  <c:v>41971</c:v>
                </c:pt>
                <c:pt idx="59">
                  <c:v>42004</c:v>
                </c:pt>
                <c:pt idx="60">
                  <c:v>42034</c:v>
                </c:pt>
                <c:pt idx="61">
                  <c:v>42062</c:v>
                </c:pt>
                <c:pt idx="62">
                  <c:v>42094</c:v>
                </c:pt>
                <c:pt idx="63">
                  <c:v>42124</c:v>
                </c:pt>
                <c:pt idx="64">
                  <c:v>42153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42307</c:v>
                </c:pt>
                <c:pt idx="70">
                  <c:v>42338</c:v>
                </c:pt>
                <c:pt idx="71">
                  <c:v>42369</c:v>
                </c:pt>
                <c:pt idx="72">
                  <c:v>42398</c:v>
                </c:pt>
                <c:pt idx="73">
                  <c:v>42429</c:v>
                </c:pt>
                <c:pt idx="74">
                  <c:v>42460</c:v>
                </c:pt>
                <c:pt idx="75">
                  <c:v>42489</c:v>
                </c:pt>
                <c:pt idx="76">
                  <c:v>42521</c:v>
                </c:pt>
                <c:pt idx="77">
                  <c:v>42551</c:v>
                </c:pt>
                <c:pt idx="78">
                  <c:v>42580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42734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42853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  <c:pt idx="91">
                  <c:v>42978</c:v>
                </c:pt>
                <c:pt idx="92">
                  <c:v>43007</c:v>
                </c:pt>
                <c:pt idx="93">
                  <c:v>43039</c:v>
                </c:pt>
                <c:pt idx="94">
                  <c:v>43069</c:v>
                </c:pt>
                <c:pt idx="95">
                  <c:v>43098</c:v>
                </c:pt>
                <c:pt idx="96">
                  <c:v>43131</c:v>
                </c:pt>
                <c:pt idx="97">
                  <c:v>43159</c:v>
                </c:pt>
                <c:pt idx="98">
                  <c:v>43189</c:v>
                </c:pt>
                <c:pt idx="99">
                  <c:v>43220</c:v>
                </c:pt>
                <c:pt idx="100">
                  <c:v>43251</c:v>
                </c:pt>
                <c:pt idx="101">
                  <c:v>43280</c:v>
                </c:pt>
                <c:pt idx="102">
                  <c:v>43312</c:v>
                </c:pt>
                <c:pt idx="103">
                  <c:v>43343</c:v>
                </c:pt>
                <c:pt idx="104">
                  <c:v>43371</c:v>
                </c:pt>
                <c:pt idx="105">
                  <c:v>43404</c:v>
                </c:pt>
                <c:pt idx="106">
                  <c:v>43434</c:v>
                </c:pt>
                <c:pt idx="107">
                  <c:v>43465</c:v>
                </c:pt>
                <c:pt idx="108">
                  <c:v>43496</c:v>
                </c:pt>
                <c:pt idx="109">
                  <c:v>43524</c:v>
                </c:pt>
                <c:pt idx="110">
                  <c:v>43553</c:v>
                </c:pt>
                <c:pt idx="111">
                  <c:v>43585</c:v>
                </c:pt>
                <c:pt idx="112">
                  <c:v>43616</c:v>
                </c:pt>
                <c:pt idx="113">
                  <c:v>43644</c:v>
                </c:pt>
                <c:pt idx="114">
                  <c:v>43677</c:v>
                </c:pt>
              </c:numCache>
            </c:numRef>
          </c:cat>
          <c:val>
            <c:numRef>
              <c:f>[graph.xlsx]Лист1!$F$7:$F$121</c:f>
              <c:numCache>
                <c:formatCode>0.0%</c:formatCode>
                <c:ptCount val="115"/>
                <c:pt idx="0">
                  <c:v>0</c:v>
                </c:pt>
                <c:pt idx="1">
                  <c:v>-4.271921075308216E-2</c:v>
                </c:pt>
                <c:pt idx="2">
                  <c:v>6.6948928287906995E-2</c:v>
                </c:pt>
                <c:pt idx="3">
                  <c:v>6.7193193152441655E-2</c:v>
                </c:pt>
                <c:pt idx="4">
                  <c:v>-6.0536975593868947E-2</c:v>
                </c:pt>
                <c:pt idx="5">
                  <c:v>-9.1232926903739298E-2</c:v>
                </c:pt>
                <c:pt idx="6">
                  <c:v>4.0167999945719401E-3</c:v>
                </c:pt>
                <c:pt idx="7">
                  <c:v>-3.5689810762581264E-2</c:v>
                </c:pt>
                <c:pt idx="8">
                  <c:v>2.2967682401395129E-2</c:v>
                </c:pt>
                <c:pt idx="9">
                  <c:v>7.6895936382573193E-2</c:v>
                </c:pt>
                <c:pt idx="10">
                  <c:v>8.3823559346184462E-2</c:v>
                </c:pt>
                <c:pt idx="11">
                  <c:v>0.20115890107951495</c:v>
                </c:pt>
                <c:pt idx="12">
                  <c:v>0.26903060774455323</c:v>
                </c:pt>
                <c:pt idx="13">
                  <c:v>0.33661055359917502</c:v>
                </c:pt>
                <c:pt idx="14">
                  <c:v>0.38701732244997666</c:v>
                </c:pt>
                <c:pt idx="15">
                  <c:v>0.37530617922255938</c:v>
                </c:pt>
                <c:pt idx="16">
                  <c:v>0.28144061988994507</c:v>
                </c:pt>
                <c:pt idx="17">
                  <c:v>0.29372849960306957</c:v>
                </c:pt>
                <c:pt idx="18">
                  <c:v>0.33329262252257763</c:v>
                </c:pt>
                <c:pt idx="19">
                  <c:v>0.29781993608402724</c:v>
                </c:pt>
                <c:pt idx="20">
                  <c:v>2.2452012131821686E-2</c:v>
                </c:pt>
                <c:pt idx="21">
                  <c:v>0.19216181190248416</c:v>
                </c:pt>
                <c:pt idx="22">
                  <c:v>0.1754432389521039</c:v>
                </c:pt>
                <c:pt idx="23">
                  <c:v>5.4423568845373582E-2</c:v>
                </c:pt>
                <c:pt idx="24">
                  <c:v>0.20379153350838997</c:v>
                </c:pt>
                <c:pt idx="25">
                  <c:v>0.32547614685746473</c:v>
                </c:pt>
                <c:pt idx="26">
                  <c:v>0.2511721320930107</c:v>
                </c:pt>
                <c:pt idx="27">
                  <c:v>0.21774177132737615</c:v>
                </c:pt>
                <c:pt idx="28">
                  <c:v>-5.0827447228611433E-2</c:v>
                </c:pt>
                <c:pt idx="29">
                  <c:v>3.2215821578086778E-2</c:v>
                </c:pt>
                <c:pt idx="30">
                  <c:v>5.6771225598957864E-2</c:v>
                </c:pt>
                <c:pt idx="31">
                  <c:v>9.475441203411572E-2</c:v>
                </c:pt>
                <c:pt idx="32">
                  <c:v>0.16587619842449164</c:v>
                </c:pt>
                <c:pt idx="33">
                  <c:v>0.13290044171229676</c:v>
                </c:pt>
                <c:pt idx="34">
                  <c:v>0.13521417279025116</c:v>
                </c:pt>
                <c:pt idx="35">
                  <c:v>0.20741479566565579</c:v>
                </c:pt>
                <c:pt idx="36">
                  <c:v>0.2837475658327735</c:v>
                </c:pt>
                <c:pt idx="37">
                  <c:v>0.21913272402819906</c:v>
                </c:pt>
                <c:pt idx="38">
                  <c:v>0.16004098221616103</c:v>
                </c:pt>
                <c:pt idx="39">
                  <c:v>0.11806813632693491</c:v>
                </c:pt>
                <c:pt idx="40">
                  <c:v>5.7856847219112328E-2</c:v>
                </c:pt>
                <c:pt idx="41">
                  <c:v>1.400451889999399E-2</c:v>
                </c:pt>
                <c:pt idx="42">
                  <c:v>4.9083667501238493E-2</c:v>
                </c:pt>
                <c:pt idx="43">
                  <c:v>5.7049416139122622E-2</c:v>
                </c:pt>
                <c:pt idx="44">
                  <c:v>0.16613403355927847</c:v>
                </c:pt>
                <c:pt idx="45">
                  <c:v>0.21763999430048653</c:v>
                </c:pt>
                <c:pt idx="46">
                  <c:v>0.15521675114159894</c:v>
                </c:pt>
                <c:pt idx="47">
                  <c:v>0.19024840379696162</c:v>
                </c:pt>
                <c:pt idx="48">
                  <c:v>7.1956358010869748E-2</c:v>
                </c:pt>
                <c:pt idx="49">
                  <c:v>4.8174459394358937E-2</c:v>
                </c:pt>
                <c:pt idx="50">
                  <c:v>1.4119866197135345E-2</c:v>
                </c:pt>
                <c:pt idx="51">
                  <c:v>-4.4110163453905171E-2</c:v>
                </c:pt>
                <c:pt idx="52">
                  <c:v>7.1725663416587038E-2</c:v>
                </c:pt>
                <c:pt idx="53">
                  <c:v>0.13051207414795685</c:v>
                </c:pt>
                <c:pt idx="54">
                  <c:v>2.0701447269322326E-2</c:v>
                </c:pt>
                <c:pt idx="55">
                  <c:v>2.1664936457209683E-2</c:v>
                </c:pt>
                <c:pt idx="56">
                  <c:v>-3.5425190492668679E-2</c:v>
                </c:pt>
                <c:pt idx="57">
                  <c:v>-6.3081401266106285E-2</c:v>
                </c:pt>
                <c:pt idx="58">
                  <c:v>-0.16240899437512291</c:v>
                </c:pt>
                <c:pt idx="59">
                  <c:v>-0.31867065632612068</c:v>
                </c:pt>
                <c:pt idx="60">
                  <c:v>-0.36449067383176936</c:v>
                </c:pt>
                <c:pt idx="61">
                  <c:v>-0.22046939564801427</c:v>
                </c:pt>
                <c:pt idx="62">
                  <c:v>-0.23456212130464582</c:v>
                </c:pt>
                <c:pt idx="63">
                  <c:v>-0.1051220985065916</c:v>
                </c:pt>
                <c:pt idx="64">
                  <c:v>-0.15728621735501858</c:v>
                </c:pt>
                <c:pt idx="65">
                  <c:v>-0.17808944165123053</c:v>
                </c:pt>
                <c:pt idx="66">
                  <c:v>-0.24685678615289619</c:v>
                </c:pt>
                <c:pt idx="67">
                  <c:v>-0.24868877263690703</c:v>
                </c:pt>
                <c:pt idx="68">
                  <c:v>-0.28823254015103705</c:v>
                </c:pt>
                <c:pt idx="69">
                  <c:v>-0.23655695103167973</c:v>
                </c:pt>
                <c:pt idx="70">
                  <c:v>-0.23306939157693329</c:v>
                </c:pt>
                <c:pt idx="71">
                  <c:v>-0.31460636038566703</c:v>
                </c:pt>
                <c:pt idx="72">
                  <c:v>-0.32523188199292985</c:v>
                </c:pt>
                <c:pt idx="73">
                  <c:v>-0.3010632306742389</c:v>
                </c:pt>
                <c:pt idx="74">
                  <c:v>-0.22946648482504539</c:v>
                </c:pt>
                <c:pt idx="75">
                  <c:v>-0.13502418900672408</c:v>
                </c:pt>
                <c:pt idx="76">
                  <c:v>-0.17732272138199623</c:v>
                </c:pt>
                <c:pt idx="77">
                  <c:v>-0.15031788358065146</c:v>
                </c:pt>
                <c:pt idx="78">
                  <c:v>-0.1440687741296367</c:v>
                </c:pt>
                <c:pt idx="79">
                  <c:v>-9.2108209334988866E-2</c:v>
                </c:pt>
                <c:pt idx="80">
                  <c:v>-6.8122756664698914E-2</c:v>
                </c:pt>
                <c:pt idx="81">
                  <c:v>-6.9120171528215923E-2</c:v>
                </c:pt>
                <c:pt idx="82">
                  <c:v>-2.2119540510649238E-2</c:v>
                </c:pt>
                <c:pt idx="83">
                  <c:v>0.10244197013183509</c:v>
                </c:pt>
                <c:pt idx="84">
                  <c:v>0.11409204714311882</c:v>
                </c:pt>
                <c:pt idx="85">
                  <c:v>5.2184474253804902E-2</c:v>
                </c:pt>
                <c:pt idx="86">
                  <c:v>6.5870091802878283E-2</c:v>
                </c:pt>
                <c:pt idx="87">
                  <c:v>6.7240689098323481E-2</c:v>
                </c:pt>
                <c:pt idx="88">
                  <c:v>1.0788364850286003E-2</c:v>
                </c:pt>
                <c:pt idx="89">
                  <c:v>-2.6841994558321591E-2</c:v>
                </c:pt>
                <c:pt idx="90">
                  <c:v>4.4374783723817313E-3</c:v>
                </c:pt>
                <c:pt idx="91">
                  <c:v>9.3241326901025268E-2</c:v>
                </c:pt>
                <c:pt idx="92">
                  <c:v>0.13631336468065758</c:v>
                </c:pt>
                <c:pt idx="93">
                  <c:v>0.11725392011181901</c:v>
                </c:pt>
                <c:pt idx="94">
                  <c:v>0.135472007925038</c:v>
                </c:pt>
                <c:pt idx="95">
                  <c:v>0.16665648896397789</c:v>
                </c:pt>
                <c:pt idx="96">
                  <c:v>0.29659861176135327</c:v>
                </c:pt>
                <c:pt idx="97">
                  <c:v>0.29974012932467553</c:v>
                </c:pt>
                <c:pt idx="98">
                  <c:v>0.26336501991437156</c:v>
                </c:pt>
                <c:pt idx="99">
                  <c:v>0.16684647274750475</c:v>
                </c:pt>
                <c:pt idx="100">
                  <c:v>0.17844226867778068</c:v>
                </c:pt>
                <c:pt idx="101">
                  <c:v>0.18574307407332014</c:v>
                </c:pt>
                <c:pt idx="102">
                  <c:v>0.23332722671172013</c:v>
                </c:pt>
                <c:pt idx="103">
                  <c:v>0.15063678493157195</c:v>
                </c:pt>
                <c:pt idx="104">
                  <c:v>0.26124127261994423</c:v>
                </c:pt>
                <c:pt idx="105">
                  <c:v>0.20052109837767418</c:v>
                </c:pt>
                <c:pt idx="106">
                  <c:v>0.20044646189128867</c:v>
                </c:pt>
                <c:pt idx="107">
                  <c:v>0.14247426737503477</c:v>
                </c:pt>
                <c:pt idx="108">
                  <c:v>0.30490361715553571</c:v>
                </c:pt>
                <c:pt idx="109">
                  <c:v>0.27706420773369711</c:v>
                </c:pt>
                <c:pt idx="110">
                  <c:v>0.28762866312482616</c:v>
                </c:pt>
                <c:pt idx="111">
                  <c:v>0.3416654792680196</c:v>
                </c:pt>
                <c:pt idx="112">
                  <c:v>0.3908509237961475</c:v>
                </c:pt>
                <c:pt idx="113">
                  <c:v>0.51967349929773854</c:v>
                </c:pt>
                <c:pt idx="114">
                  <c:v>0.53768124792205252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[graph.xlsx]Лист1!$G$6</c:f>
              <c:strCache>
                <c:ptCount val="1"/>
                <c:pt idx="0">
                  <c:v>S&amp;P Index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[graph.xlsx]Лист1!$A$7:$A$121</c:f>
              <c:numCache>
                <c:formatCode>m/d/yyyy</c:formatCode>
                <c:ptCount val="115"/>
                <c:pt idx="0" formatCode="dd\-mmm\-yy">
                  <c:v>40207</c:v>
                </c:pt>
                <c:pt idx="1">
                  <c:v>40235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40389</c:v>
                </c:pt>
                <c:pt idx="7">
                  <c:v>40421</c:v>
                </c:pt>
                <c:pt idx="8">
                  <c:v>40451</c:v>
                </c:pt>
                <c:pt idx="9">
                  <c:v>40480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40662</c:v>
                </c:pt>
                <c:pt idx="16">
                  <c:v>40694</c:v>
                </c:pt>
                <c:pt idx="17">
                  <c:v>40724</c:v>
                </c:pt>
                <c:pt idx="18">
                  <c:v>40753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40907</c:v>
                </c:pt>
                <c:pt idx="24">
                  <c:v>40939</c:v>
                </c:pt>
                <c:pt idx="25">
                  <c:v>40968</c:v>
                </c:pt>
                <c:pt idx="26">
                  <c:v>40998</c:v>
                </c:pt>
                <c:pt idx="27">
                  <c:v>41029</c:v>
                </c:pt>
                <c:pt idx="28">
                  <c:v>41060</c:v>
                </c:pt>
                <c:pt idx="29">
                  <c:v>41089</c:v>
                </c:pt>
                <c:pt idx="30">
                  <c:v>41121</c:v>
                </c:pt>
                <c:pt idx="31">
                  <c:v>41152</c:v>
                </c:pt>
                <c:pt idx="32">
                  <c:v>41180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41362</c:v>
                </c:pt>
                <c:pt idx="39">
                  <c:v>41394</c:v>
                </c:pt>
                <c:pt idx="40">
                  <c:v>41425</c:v>
                </c:pt>
                <c:pt idx="41">
                  <c:v>41453</c:v>
                </c:pt>
                <c:pt idx="42">
                  <c:v>41486</c:v>
                </c:pt>
                <c:pt idx="43">
                  <c:v>41516</c:v>
                </c:pt>
                <c:pt idx="44">
                  <c:v>41547</c:v>
                </c:pt>
                <c:pt idx="45">
                  <c:v>41578</c:v>
                </c:pt>
                <c:pt idx="46">
                  <c:v>41607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41789</c:v>
                </c:pt>
                <c:pt idx="53">
                  <c:v>41820</c:v>
                </c:pt>
                <c:pt idx="54">
                  <c:v>41851</c:v>
                </c:pt>
                <c:pt idx="55">
                  <c:v>41880</c:v>
                </c:pt>
                <c:pt idx="56">
                  <c:v>41912</c:v>
                </c:pt>
                <c:pt idx="57">
                  <c:v>41943</c:v>
                </c:pt>
                <c:pt idx="58">
                  <c:v>41971</c:v>
                </c:pt>
                <c:pt idx="59">
                  <c:v>42004</c:v>
                </c:pt>
                <c:pt idx="60">
                  <c:v>42034</c:v>
                </c:pt>
                <c:pt idx="61">
                  <c:v>42062</c:v>
                </c:pt>
                <c:pt idx="62">
                  <c:v>42094</c:v>
                </c:pt>
                <c:pt idx="63">
                  <c:v>42124</c:v>
                </c:pt>
                <c:pt idx="64">
                  <c:v>42153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42307</c:v>
                </c:pt>
                <c:pt idx="70">
                  <c:v>42338</c:v>
                </c:pt>
                <c:pt idx="71">
                  <c:v>42369</c:v>
                </c:pt>
                <c:pt idx="72">
                  <c:v>42398</c:v>
                </c:pt>
                <c:pt idx="73">
                  <c:v>42429</c:v>
                </c:pt>
                <c:pt idx="74">
                  <c:v>42460</c:v>
                </c:pt>
                <c:pt idx="75">
                  <c:v>42489</c:v>
                </c:pt>
                <c:pt idx="76">
                  <c:v>42521</c:v>
                </c:pt>
                <c:pt idx="77">
                  <c:v>42551</c:v>
                </c:pt>
                <c:pt idx="78">
                  <c:v>42580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42734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42853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  <c:pt idx="91">
                  <c:v>42978</c:v>
                </c:pt>
                <c:pt idx="92">
                  <c:v>43007</c:v>
                </c:pt>
                <c:pt idx="93">
                  <c:v>43039</c:v>
                </c:pt>
                <c:pt idx="94">
                  <c:v>43069</c:v>
                </c:pt>
                <c:pt idx="95">
                  <c:v>43098</c:v>
                </c:pt>
                <c:pt idx="96">
                  <c:v>43131</c:v>
                </c:pt>
                <c:pt idx="97">
                  <c:v>43159</c:v>
                </c:pt>
                <c:pt idx="98">
                  <c:v>43189</c:v>
                </c:pt>
                <c:pt idx="99">
                  <c:v>43220</c:v>
                </c:pt>
                <c:pt idx="100">
                  <c:v>43251</c:v>
                </c:pt>
                <c:pt idx="101">
                  <c:v>43280</c:v>
                </c:pt>
                <c:pt idx="102">
                  <c:v>43312</c:v>
                </c:pt>
                <c:pt idx="103">
                  <c:v>43343</c:v>
                </c:pt>
                <c:pt idx="104">
                  <c:v>43371</c:v>
                </c:pt>
                <c:pt idx="105">
                  <c:v>43404</c:v>
                </c:pt>
                <c:pt idx="106">
                  <c:v>43434</c:v>
                </c:pt>
                <c:pt idx="107">
                  <c:v>43465</c:v>
                </c:pt>
                <c:pt idx="108">
                  <c:v>43496</c:v>
                </c:pt>
                <c:pt idx="109">
                  <c:v>43524</c:v>
                </c:pt>
                <c:pt idx="110">
                  <c:v>43553</c:v>
                </c:pt>
                <c:pt idx="111">
                  <c:v>43585</c:v>
                </c:pt>
                <c:pt idx="112">
                  <c:v>43616</c:v>
                </c:pt>
                <c:pt idx="113">
                  <c:v>43644</c:v>
                </c:pt>
                <c:pt idx="114">
                  <c:v>43677</c:v>
                </c:pt>
              </c:numCache>
            </c:numRef>
          </c:cat>
          <c:val>
            <c:numRef>
              <c:f>[graph.xlsx]Лист1!$G$7:$G$121</c:f>
              <c:numCache>
                <c:formatCode>0.0%</c:formatCode>
                <c:ptCount val="115"/>
                <c:pt idx="0">
                  <c:v>0</c:v>
                </c:pt>
                <c:pt idx="1">
                  <c:v>3.0975499604832368E-2</c:v>
                </c:pt>
                <c:pt idx="2">
                  <c:v>9.3191825674607598E-2</c:v>
                </c:pt>
                <c:pt idx="3">
                  <c:v>0.11044936208648526</c:v>
                </c:pt>
                <c:pt idx="4">
                  <c:v>2.1779383538444108E-2</c:v>
                </c:pt>
                <c:pt idx="5">
                  <c:v>-3.1709382409393694E-2</c:v>
                </c:pt>
                <c:pt idx="6">
                  <c:v>3.6129614993790193E-2</c:v>
                </c:pt>
                <c:pt idx="7">
                  <c:v>-1.0641300666139886E-2</c:v>
                </c:pt>
                <c:pt idx="8">
                  <c:v>7.7650445974934978E-2</c:v>
                </c:pt>
                <c:pt idx="9">
                  <c:v>0.11865755899288688</c:v>
                </c:pt>
                <c:pt idx="10">
                  <c:v>0.1187986903014564</c:v>
                </c:pt>
                <c:pt idx="11">
                  <c:v>0.19357005758157375</c:v>
                </c:pt>
                <c:pt idx="12">
                  <c:v>0.22185841707124299</c:v>
                </c:pt>
                <c:pt idx="13">
                  <c:v>0.26371796319295471</c:v>
                </c:pt>
                <c:pt idx="14">
                  <c:v>0.26422039065146219</c:v>
                </c:pt>
                <c:pt idx="15">
                  <c:v>0.30165970418877719</c:v>
                </c:pt>
                <c:pt idx="16">
                  <c:v>0.28692559557412212</c:v>
                </c:pt>
                <c:pt idx="17">
                  <c:v>0.2654736366715591</c:v>
                </c:pt>
                <c:pt idx="18">
                  <c:v>0.2397425764931691</c:v>
                </c:pt>
                <c:pt idx="19">
                  <c:v>0.17239471604380729</c:v>
                </c:pt>
                <c:pt idx="20">
                  <c:v>8.9979677091565957E-2</c:v>
                </c:pt>
                <c:pt idx="21">
                  <c:v>0.20910579202890367</c:v>
                </c:pt>
                <c:pt idx="22">
                  <c:v>0.20643558767076886</c:v>
                </c:pt>
                <c:pt idx="23">
                  <c:v>0.21877610929208524</c:v>
                </c:pt>
                <c:pt idx="24">
                  <c:v>0.2733939257084792</c:v>
                </c:pt>
                <c:pt idx="25">
                  <c:v>0.32845771705995253</c:v>
                </c:pt>
                <c:pt idx="26">
                  <c:v>0.37217455120243881</c:v>
                </c:pt>
                <c:pt idx="27">
                  <c:v>0.36356554137969965</c:v>
                </c:pt>
                <c:pt idx="28">
                  <c:v>0.28161341311956645</c:v>
                </c:pt>
                <c:pt idx="29">
                  <c:v>0.3344191035339279</c:v>
                </c:pt>
                <c:pt idx="30">
                  <c:v>0.35295246697527372</c:v>
                </c:pt>
                <c:pt idx="31">
                  <c:v>0.3834255391215986</c:v>
                </c:pt>
                <c:pt idx="32">
                  <c:v>0.41917692220842251</c:v>
                </c:pt>
                <c:pt idx="33">
                  <c:v>0.3929716608332392</c:v>
                </c:pt>
                <c:pt idx="34">
                  <c:v>0.40105001693575715</c:v>
                </c:pt>
                <c:pt idx="35">
                  <c:v>0.41381957773512479</c:v>
                </c:pt>
                <c:pt idx="36">
                  <c:v>0.48704979112566327</c:v>
                </c:pt>
                <c:pt idx="37">
                  <c:v>0.50723721350344353</c:v>
                </c:pt>
                <c:pt idx="38">
                  <c:v>0.56376312521169702</c:v>
                </c:pt>
                <c:pt idx="39">
                  <c:v>0.59389183696511227</c:v>
                </c:pt>
                <c:pt idx="40">
                  <c:v>0.63117308343682965</c:v>
                </c:pt>
                <c:pt idx="41">
                  <c:v>0.60926950434684413</c:v>
                </c:pt>
                <c:pt idx="42">
                  <c:v>0.69115953483120673</c:v>
                </c:pt>
                <c:pt idx="43">
                  <c:v>0.64218132550524998</c:v>
                </c:pt>
                <c:pt idx="44">
                  <c:v>0.69367731737608662</c:v>
                </c:pt>
                <c:pt idx="45">
                  <c:v>0.77153099243536194</c:v>
                </c:pt>
                <c:pt idx="46">
                  <c:v>0.82551654058936408</c:v>
                </c:pt>
                <c:pt idx="47">
                  <c:v>0.87173422151970192</c:v>
                </c:pt>
                <c:pt idx="48">
                  <c:v>0.80701704866207491</c:v>
                </c:pt>
                <c:pt idx="49">
                  <c:v>0.88968047871739864</c:v>
                </c:pt>
                <c:pt idx="50">
                  <c:v>0.90556057355763797</c:v>
                </c:pt>
                <c:pt idx="51">
                  <c:v>0.91964547815287334</c:v>
                </c:pt>
                <c:pt idx="52">
                  <c:v>0.96471152760528378</c:v>
                </c:pt>
                <c:pt idx="53">
                  <c:v>1.0052952466975271</c:v>
                </c:pt>
                <c:pt idx="54">
                  <c:v>0.97763915547024949</c:v>
                </c:pt>
                <c:pt idx="55">
                  <c:v>1.0567573670543071</c:v>
                </c:pt>
                <c:pt idx="56">
                  <c:v>1.0279157728350454</c:v>
                </c:pt>
                <c:pt idx="57">
                  <c:v>1.0774472168905946</c:v>
                </c:pt>
                <c:pt idx="58">
                  <c:v>1.133318279327086</c:v>
                </c:pt>
                <c:pt idx="59">
                  <c:v>1.1279439990967597</c:v>
                </c:pt>
                <c:pt idx="60">
                  <c:v>1.0640623235858642</c:v>
                </c:pt>
                <c:pt idx="61">
                  <c:v>1.1826916563170373</c:v>
                </c:pt>
                <c:pt idx="62">
                  <c:v>1.1481709382409391</c:v>
                </c:pt>
                <c:pt idx="63">
                  <c:v>1.1687817545444283</c:v>
                </c:pt>
                <c:pt idx="64">
                  <c:v>1.1966693011177596</c:v>
                </c:pt>
                <c:pt idx="65">
                  <c:v>1.1541436152196001</c:v>
                </c:pt>
                <c:pt idx="66">
                  <c:v>1.1992774077001243</c:v>
                </c:pt>
                <c:pt idx="67">
                  <c:v>1.0665857513830868</c:v>
                </c:pt>
                <c:pt idx="68">
                  <c:v>1.0154510556621879</c:v>
                </c:pt>
                <c:pt idx="69">
                  <c:v>1.1854634752173419</c:v>
                </c:pt>
                <c:pt idx="70">
                  <c:v>1.1919611606638818</c:v>
                </c:pt>
                <c:pt idx="71">
                  <c:v>1.1573896353166986</c:v>
                </c:pt>
                <c:pt idx="72">
                  <c:v>1.0503330698882238</c:v>
                </c:pt>
                <c:pt idx="73">
                  <c:v>1.0475668962402618</c:v>
                </c:pt>
                <c:pt idx="74">
                  <c:v>1.1864683301343568</c:v>
                </c:pt>
                <c:pt idx="75">
                  <c:v>1.1949474991532121</c:v>
                </c:pt>
                <c:pt idx="76">
                  <c:v>1.2343626510105001</c:v>
                </c:pt>
                <c:pt idx="77">
                  <c:v>1.240154679914192</c:v>
                </c:pt>
                <c:pt idx="78">
                  <c:v>1.3227447216890593</c:v>
                </c:pt>
                <c:pt idx="79">
                  <c:v>1.3260076775431862</c:v>
                </c:pt>
                <c:pt idx="80">
                  <c:v>1.3264423619735801</c:v>
                </c:pt>
                <c:pt idx="81">
                  <c:v>1.2840070001129047</c:v>
                </c:pt>
                <c:pt idx="82">
                  <c:v>1.3685954612171161</c:v>
                </c:pt>
                <c:pt idx="83">
                  <c:v>1.4154115388957886</c:v>
                </c:pt>
                <c:pt idx="84">
                  <c:v>1.4612227616574462</c:v>
                </c:pt>
                <c:pt idx="85">
                  <c:v>1.5589533702156486</c:v>
                </c:pt>
                <c:pt idx="86">
                  <c:v>1.5619340634526364</c:v>
                </c:pt>
                <c:pt idx="87">
                  <c:v>1.5882465846223321</c:v>
                </c:pt>
                <c:pt idx="88">
                  <c:v>1.6246697527379474</c:v>
                </c:pt>
                <c:pt idx="89">
                  <c:v>1.641052275036694</c:v>
                </c:pt>
                <c:pt idx="90">
                  <c:v>1.6953596025742352</c:v>
                </c:pt>
                <c:pt idx="91">
                  <c:v>1.7036129614993789</c:v>
                </c:pt>
                <c:pt idx="92">
                  <c:v>1.7593824093936998</c:v>
                </c:pt>
                <c:pt idx="93">
                  <c:v>1.8237721576154451</c:v>
                </c:pt>
                <c:pt idx="94">
                  <c:v>1.9103759738060289</c:v>
                </c:pt>
                <c:pt idx="95">
                  <c:v>1.9427345602348423</c:v>
                </c:pt>
                <c:pt idx="96">
                  <c:v>2.1112171164051032</c:v>
                </c:pt>
                <c:pt idx="97">
                  <c:v>1.9965507508185616</c:v>
                </c:pt>
                <c:pt idx="98">
                  <c:v>1.9203962967144625</c:v>
                </c:pt>
                <c:pt idx="99">
                  <c:v>1.9316021226148807</c:v>
                </c:pt>
                <c:pt idx="100">
                  <c:v>2.002201648413684</c:v>
                </c:pt>
                <c:pt idx="101">
                  <c:v>2.0206785593316021</c:v>
                </c:pt>
                <c:pt idx="102">
                  <c:v>2.1330924692333748</c:v>
                </c:pt>
                <c:pt idx="103">
                  <c:v>2.2351812126002031</c:v>
                </c:pt>
                <c:pt idx="104">
                  <c:v>2.2535960257423504</c:v>
                </c:pt>
                <c:pt idx="105">
                  <c:v>2.0312126002032289</c:v>
                </c:pt>
                <c:pt idx="106">
                  <c:v>2.0929829513379246</c:v>
                </c:pt>
                <c:pt idx="107">
                  <c:v>1.8137179631929548</c:v>
                </c:pt>
                <c:pt idx="108">
                  <c:v>2.0391949870159194</c:v>
                </c:pt>
                <c:pt idx="109">
                  <c:v>2.1367788190132098</c:v>
                </c:pt>
                <c:pt idx="110">
                  <c:v>2.1977306085582025</c:v>
                </c:pt>
                <c:pt idx="111">
                  <c:v>2.3272044710398556</c:v>
                </c:pt>
                <c:pt idx="112">
                  <c:v>2.1157671897933836</c:v>
                </c:pt>
                <c:pt idx="113">
                  <c:v>2.3353562154228293</c:v>
                </c:pt>
                <c:pt idx="114">
                  <c:v>2.3832956983177147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[graph.xlsx]Лист1!$H$6</c:f>
              <c:strCache>
                <c:ptCount val="1"/>
                <c:pt idx="0">
                  <c:v>MSCI China Index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[graph.xlsx]Лист1!$A$7:$A$121</c:f>
              <c:numCache>
                <c:formatCode>m/d/yyyy</c:formatCode>
                <c:ptCount val="115"/>
                <c:pt idx="0" formatCode="dd\-mmm\-yy">
                  <c:v>40207</c:v>
                </c:pt>
                <c:pt idx="1">
                  <c:v>40235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40389</c:v>
                </c:pt>
                <c:pt idx="7">
                  <c:v>40421</c:v>
                </c:pt>
                <c:pt idx="8">
                  <c:v>40451</c:v>
                </c:pt>
                <c:pt idx="9">
                  <c:v>40480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40662</c:v>
                </c:pt>
                <c:pt idx="16">
                  <c:v>40694</c:v>
                </c:pt>
                <c:pt idx="17">
                  <c:v>40724</c:v>
                </c:pt>
                <c:pt idx="18">
                  <c:v>40753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40907</c:v>
                </c:pt>
                <c:pt idx="24">
                  <c:v>40939</c:v>
                </c:pt>
                <c:pt idx="25">
                  <c:v>40968</c:v>
                </c:pt>
                <c:pt idx="26">
                  <c:v>40998</c:v>
                </c:pt>
                <c:pt idx="27">
                  <c:v>41029</c:v>
                </c:pt>
                <c:pt idx="28">
                  <c:v>41060</c:v>
                </c:pt>
                <c:pt idx="29">
                  <c:v>41089</c:v>
                </c:pt>
                <c:pt idx="30">
                  <c:v>41121</c:v>
                </c:pt>
                <c:pt idx="31">
                  <c:v>41152</c:v>
                </c:pt>
                <c:pt idx="32">
                  <c:v>41180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41362</c:v>
                </c:pt>
                <c:pt idx="39">
                  <c:v>41394</c:v>
                </c:pt>
                <c:pt idx="40">
                  <c:v>41425</c:v>
                </c:pt>
                <c:pt idx="41">
                  <c:v>41453</c:v>
                </c:pt>
                <c:pt idx="42">
                  <c:v>41486</c:v>
                </c:pt>
                <c:pt idx="43">
                  <c:v>41516</c:v>
                </c:pt>
                <c:pt idx="44">
                  <c:v>41547</c:v>
                </c:pt>
                <c:pt idx="45">
                  <c:v>41578</c:v>
                </c:pt>
                <c:pt idx="46">
                  <c:v>41607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41789</c:v>
                </c:pt>
                <c:pt idx="53">
                  <c:v>41820</c:v>
                </c:pt>
                <c:pt idx="54">
                  <c:v>41851</c:v>
                </c:pt>
                <c:pt idx="55">
                  <c:v>41880</c:v>
                </c:pt>
                <c:pt idx="56">
                  <c:v>41912</c:v>
                </c:pt>
                <c:pt idx="57">
                  <c:v>41943</c:v>
                </c:pt>
                <c:pt idx="58">
                  <c:v>41971</c:v>
                </c:pt>
                <c:pt idx="59">
                  <c:v>42004</c:v>
                </c:pt>
                <c:pt idx="60">
                  <c:v>42034</c:v>
                </c:pt>
                <c:pt idx="61">
                  <c:v>42062</c:v>
                </c:pt>
                <c:pt idx="62">
                  <c:v>42094</c:v>
                </c:pt>
                <c:pt idx="63">
                  <c:v>42124</c:v>
                </c:pt>
                <c:pt idx="64">
                  <c:v>42153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42307</c:v>
                </c:pt>
                <c:pt idx="70">
                  <c:v>42338</c:v>
                </c:pt>
                <c:pt idx="71">
                  <c:v>42369</c:v>
                </c:pt>
                <c:pt idx="72">
                  <c:v>42398</c:v>
                </c:pt>
                <c:pt idx="73">
                  <c:v>42429</c:v>
                </c:pt>
                <c:pt idx="74">
                  <c:v>42460</c:v>
                </c:pt>
                <c:pt idx="75">
                  <c:v>42489</c:v>
                </c:pt>
                <c:pt idx="76">
                  <c:v>42521</c:v>
                </c:pt>
                <c:pt idx="77">
                  <c:v>42551</c:v>
                </c:pt>
                <c:pt idx="78">
                  <c:v>42580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42734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42853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  <c:pt idx="91">
                  <c:v>42978</c:v>
                </c:pt>
                <c:pt idx="92">
                  <c:v>43007</c:v>
                </c:pt>
                <c:pt idx="93">
                  <c:v>43039</c:v>
                </c:pt>
                <c:pt idx="94">
                  <c:v>43069</c:v>
                </c:pt>
                <c:pt idx="95">
                  <c:v>43098</c:v>
                </c:pt>
                <c:pt idx="96">
                  <c:v>43131</c:v>
                </c:pt>
                <c:pt idx="97">
                  <c:v>43159</c:v>
                </c:pt>
                <c:pt idx="98">
                  <c:v>43189</c:v>
                </c:pt>
                <c:pt idx="99">
                  <c:v>43220</c:v>
                </c:pt>
                <c:pt idx="100">
                  <c:v>43251</c:v>
                </c:pt>
                <c:pt idx="101">
                  <c:v>43280</c:v>
                </c:pt>
                <c:pt idx="102">
                  <c:v>43312</c:v>
                </c:pt>
                <c:pt idx="103">
                  <c:v>43343</c:v>
                </c:pt>
                <c:pt idx="104">
                  <c:v>43371</c:v>
                </c:pt>
                <c:pt idx="105">
                  <c:v>43404</c:v>
                </c:pt>
                <c:pt idx="106">
                  <c:v>43434</c:v>
                </c:pt>
                <c:pt idx="107">
                  <c:v>43465</c:v>
                </c:pt>
                <c:pt idx="108">
                  <c:v>43496</c:v>
                </c:pt>
                <c:pt idx="109">
                  <c:v>43524</c:v>
                </c:pt>
                <c:pt idx="110">
                  <c:v>43553</c:v>
                </c:pt>
                <c:pt idx="111">
                  <c:v>43585</c:v>
                </c:pt>
                <c:pt idx="112">
                  <c:v>43616</c:v>
                </c:pt>
                <c:pt idx="113">
                  <c:v>43644</c:v>
                </c:pt>
                <c:pt idx="114">
                  <c:v>43677</c:v>
                </c:pt>
              </c:numCache>
            </c:numRef>
          </c:cat>
          <c:val>
            <c:numRef>
              <c:f>[graph.xlsx]Лист1!$H$7:$H$121</c:f>
              <c:numCache>
                <c:formatCode>0.0%</c:formatCode>
                <c:ptCount val="115"/>
                <c:pt idx="0">
                  <c:v>0</c:v>
                </c:pt>
                <c:pt idx="1">
                  <c:v>2.1938975352689738E-2</c:v>
                </c:pt>
                <c:pt idx="2">
                  <c:v>7.7286231290345508E-2</c:v>
                </c:pt>
                <c:pt idx="3">
                  <c:v>7.3443940938073382E-2</c:v>
                </c:pt>
                <c:pt idx="4">
                  <c:v>1.4871475920733568E-2</c:v>
                </c:pt>
                <c:pt idx="5">
                  <c:v>2.746925406265488E-2</c:v>
                </c:pt>
                <c:pt idx="6">
                  <c:v>7.2340748258252985E-2</c:v>
                </c:pt>
                <c:pt idx="7">
                  <c:v>4.2833237593346452E-2</c:v>
                </c:pt>
                <c:pt idx="8">
                  <c:v>0.1372448448128929</c:v>
                </c:pt>
                <c:pt idx="9">
                  <c:v>0.18151296388460292</c:v>
                </c:pt>
                <c:pt idx="10">
                  <c:v>0.15341048575200156</c:v>
                </c:pt>
                <c:pt idx="11">
                  <c:v>0.14516791250481997</c:v>
                </c:pt>
                <c:pt idx="12">
                  <c:v>0.13921061111757504</c:v>
                </c:pt>
                <c:pt idx="13">
                  <c:v>0.11866265756740857</c:v>
                </c:pt>
                <c:pt idx="14">
                  <c:v>0.17818998427752453</c:v>
                </c:pt>
                <c:pt idx="15">
                  <c:v>0.19694151860472631</c:v>
                </c:pt>
                <c:pt idx="16">
                  <c:v>0.20078472270024528</c:v>
                </c:pt>
                <c:pt idx="17">
                  <c:v>0.155834646585433</c:v>
                </c:pt>
                <c:pt idx="18">
                  <c:v>0.1463158786037273</c:v>
                </c:pt>
                <c:pt idx="19">
                  <c:v>3.9479799878045618E-2</c:v>
                </c:pt>
                <c:pt idx="20">
                  <c:v>-0.135686607996228</c:v>
                </c:pt>
                <c:pt idx="21">
                  <c:v>-4.6527806120739701E-3</c:v>
                </c:pt>
                <c:pt idx="22">
                  <c:v>-8.8273384669459443E-2</c:v>
                </c:pt>
                <c:pt idx="23">
                  <c:v>-6.5648797300680517E-2</c:v>
                </c:pt>
                <c:pt idx="24">
                  <c:v>3.5500448038771948E-2</c:v>
                </c:pt>
                <c:pt idx="25">
                  <c:v>0.1029837371976956</c:v>
                </c:pt>
                <c:pt idx="26">
                  <c:v>2.7012382439316696E-2</c:v>
                </c:pt>
                <c:pt idx="27">
                  <c:v>6.3503937319649983E-2</c:v>
                </c:pt>
                <c:pt idx="28">
                  <c:v>-4.8803940548209468E-2</c:v>
                </c:pt>
                <c:pt idx="29">
                  <c:v>-2.9221813609779157E-2</c:v>
                </c:pt>
                <c:pt idx="30">
                  <c:v>-1.5407234044367613E-2</c:v>
                </c:pt>
                <c:pt idx="31">
                  <c:v>-4.628718706578161E-2</c:v>
                </c:pt>
                <c:pt idx="32">
                  <c:v>1.6076703263099068E-2</c:v>
                </c:pt>
                <c:pt idx="33">
                  <c:v>7.4131075859573459E-2</c:v>
                </c:pt>
                <c:pt idx="34">
                  <c:v>9.4212106610688906E-2</c:v>
                </c:pt>
                <c:pt idx="35">
                  <c:v>0.14688666355181734</c:v>
                </c:pt>
                <c:pt idx="36">
                  <c:v>0.19418871478357391</c:v>
                </c:pt>
                <c:pt idx="37">
                  <c:v>0.14722596687741651</c:v>
                </c:pt>
                <c:pt idx="38">
                  <c:v>9.483131995085281E-2</c:v>
                </c:pt>
                <c:pt idx="39">
                  <c:v>0.10727132509218151</c:v>
                </c:pt>
                <c:pt idx="40">
                  <c:v>9.7553361082700407E-2</c:v>
                </c:pt>
                <c:pt idx="41">
                  <c:v>2.0804106240318143E-2</c:v>
                </c:pt>
                <c:pt idx="42">
                  <c:v>6.2119616300935876E-2</c:v>
                </c:pt>
                <c:pt idx="43">
                  <c:v>8.7890526249102319E-2</c:v>
                </c:pt>
                <c:pt idx="44">
                  <c:v>0.14509450846400385</c:v>
                </c:pt>
                <c:pt idx="45">
                  <c:v>0.1738411755855116</c:v>
                </c:pt>
                <c:pt idx="46">
                  <c:v>0.23089956804310918</c:v>
                </c:pt>
                <c:pt idx="47">
                  <c:v>0.18868219339802228</c:v>
                </c:pt>
                <c:pt idx="48">
                  <c:v>0.10905586565293968</c:v>
                </c:pt>
                <c:pt idx="49">
                  <c:v>0.13816315677580215</c:v>
                </c:pt>
                <c:pt idx="50">
                  <c:v>0.11896571574422254</c:v>
                </c:pt>
                <c:pt idx="51">
                  <c:v>9.3435424851014304E-2</c:v>
                </c:pt>
                <c:pt idx="52">
                  <c:v>0.14444087746154821</c:v>
                </c:pt>
                <c:pt idx="53">
                  <c:v>0.18072714469246143</c:v>
                </c:pt>
                <c:pt idx="54">
                  <c:v>0.27616823596992934</c:v>
                </c:pt>
                <c:pt idx="55">
                  <c:v>0.27903982641314973</c:v>
                </c:pt>
                <c:pt idx="56">
                  <c:v>0.19746113393100262</c:v>
                </c:pt>
                <c:pt idx="57">
                  <c:v>0.24907178915191852</c:v>
                </c:pt>
                <c:pt idx="58">
                  <c:v>0.26864142826597726</c:v>
                </c:pt>
                <c:pt idx="59">
                  <c:v>0.28332619598330666</c:v>
                </c:pt>
                <c:pt idx="60">
                  <c:v>0.31237165714647719</c:v>
                </c:pt>
                <c:pt idx="61">
                  <c:v>0.354892699130543</c:v>
                </c:pt>
                <c:pt idx="62">
                  <c:v>0.38750480476657212</c:v>
                </c:pt>
                <c:pt idx="63">
                  <c:v>0.61889170254124171</c:v>
                </c:pt>
                <c:pt idx="64">
                  <c:v>0.5589742074647952</c:v>
                </c:pt>
                <c:pt idx="65">
                  <c:v>0.47132399568956851</c:v>
                </c:pt>
                <c:pt idx="66">
                  <c:v>0.31292447181071625</c:v>
                </c:pt>
                <c:pt idx="67">
                  <c:v>0.15952312349118136</c:v>
                </c:pt>
                <c:pt idx="68">
                  <c:v>0.13712514444757828</c:v>
                </c:pt>
                <c:pt idx="69">
                  <c:v>0.24036868930841204</c:v>
                </c:pt>
                <c:pt idx="70">
                  <c:v>0.19852381732688684</c:v>
                </c:pt>
                <c:pt idx="71">
                  <c:v>0.18291434144392138</c:v>
                </c:pt>
                <c:pt idx="72">
                  <c:v>3.2455246378683356E-2</c:v>
                </c:pt>
                <c:pt idx="73">
                  <c:v>6.3508201454800517E-3</c:v>
                </c:pt>
                <c:pt idx="74">
                  <c:v>0.12612154369002426</c:v>
                </c:pt>
                <c:pt idx="75">
                  <c:v>0.12389840637086169</c:v>
                </c:pt>
                <c:pt idx="76">
                  <c:v>0.11545389586616461</c:v>
                </c:pt>
                <c:pt idx="77">
                  <c:v>0.12740992166783727</c:v>
                </c:pt>
                <c:pt idx="78">
                  <c:v>0.16674717759940161</c:v>
                </c:pt>
                <c:pt idx="79">
                  <c:v>0.2527215842602244</c:v>
                </c:pt>
                <c:pt idx="80">
                  <c:v>0.2843818740142996</c:v>
                </c:pt>
                <c:pt idx="81">
                  <c:v>0.25950917367761561</c:v>
                </c:pt>
                <c:pt idx="82">
                  <c:v>0.24443332385070904</c:v>
                </c:pt>
                <c:pt idx="83">
                  <c:v>0.1935180272405137</c:v>
                </c:pt>
                <c:pt idx="84">
                  <c:v>0.27452837142322828</c:v>
                </c:pt>
                <c:pt idx="85">
                  <c:v>0.31962738768724885</c:v>
                </c:pt>
                <c:pt idx="86">
                  <c:v>0.34780022404984412</c:v>
                </c:pt>
                <c:pt idx="87">
                  <c:v>0.38374414214433616</c:v>
                </c:pt>
                <c:pt idx="88">
                  <c:v>0.45674979090508727</c:v>
                </c:pt>
                <c:pt idx="89">
                  <c:v>0.49028112224727227</c:v>
                </c:pt>
                <c:pt idx="90">
                  <c:v>0.62269957523122277</c:v>
                </c:pt>
                <c:pt idx="91">
                  <c:v>0.69112737032612714</c:v>
                </c:pt>
                <c:pt idx="92">
                  <c:v>0.70869987128403467</c:v>
                </c:pt>
                <c:pt idx="93">
                  <c:v>0.77661048770132046</c:v>
                </c:pt>
                <c:pt idx="94">
                  <c:v>0.80430391344049301</c:v>
                </c:pt>
                <c:pt idx="95">
                  <c:v>0.83884371274592628</c:v>
                </c:pt>
                <c:pt idx="96">
                  <c:v>1.0684807922032116</c:v>
                </c:pt>
                <c:pt idx="97">
                  <c:v>0.9360136062461053</c:v>
                </c:pt>
                <c:pt idx="98">
                  <c:v>0.87229189345266422</c:v>
                </c:pt>
                <c:pt idx="99">
                  <c:v>0.87184811881586199</c:v>
                </c:pt>
                <c:pt idx="100">
                  <c:v>0.90622618556663359</c:v>
                </c:pt>
                <c:pt idx="101">
                  <c:v>0.80672198265227979</c:v>
                </c:pt>
                <c:pt idx="102">
                  <c:v>0.76165707946946837</c:v>
                </c:pt>
                <c:pt idx="103">
                  <c:v>0.69478142956958422</c:v>
                </c:pt>
                <c:pt idx="104">
                  <c:v>0.67107192438591889</c:v>
                </c:pt>
                <c:pt idx="105">
                  <c:v>0.47941214632806184</c:v>
                </c:pt>
                <c:pt idx="106">
                  <c:v>0.58784849405975526</c:v>
                </c:pt>
                <c:pt idx="107">
                  <c:v>0.49174737557710513</c:v>
                </c:pt>
                <c:pt idx="108">
                  <c:v>0.65671701798063964</c:v>
                </c:pt>
                <c:pt idx="109">
                  <c:v>0.71390759862792308</c:v>
                </c:pt>
                <c:pt idx="110">
                  <c:v>0.75565622298746526</c:v>
                </c:pt>
                <c:pt idx="111">
                  <c:v>0.79476473852627838</c:v>
                </c:pt>
                <c:pt idx="112">
                  <c:v>0.55988277283307308</c:v>
                </c:pt>
                <c:pt idx="113">
                  <c:v>0.68515392614152426</c:v>
                </c:pt>
                <c:pt idx="114">
                  <c:v>0.67602106239099813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[graph.xlsx]Лист1!$I$6</c:f>
              <c:strCache>
                <c:ptCount val="1"/>
                <c:pt idx="0">
                  <c:v>MSCI Australia Index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[graph.xlsx]Лист1!$A$7:$A$121</c:f>
              <c:numCache>
                <c:formatCode>m/d/yyyy</c:formatCode>
                <c:ptCount val="115"/>
                <c:pt idx="0" formatCode="dd\-mmm\-yy">
                  <c:v>40207</c:v>
                </c:pt>
                <c:pt idx="1">
                  <c:v>40235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40389</c:v>
                </c:pt>
                <c:pt idx="7">
                  <c:v>40421</c:v>
                </c:pt>
                <c:pt idx="8">
                  <c:v>40451</c:v>
                </c:pt>
                <c:pt idx="9">
                  <c:v>40480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40662</c:v>
                </c:pt>
                <c:pt idx="16">
                  <c:v>40694</c:v>
                </c:pt>
                <c:pt idx="17">
                  <c:v>40724</c:v>
                </c:pt>
                <c:pt idx="18">
                  <c:v>40753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40907</c:v>
                </c:pt>
                <c:pt idx="24">
                  <c:v>40939</c:v>
                </c:pt>
                <c:pt idx="25">
                  <c:v>40968</c:v>
                </c:pt>
                <c:pt idx="26">
                  <c:v>40998</c:v>
                </c:pt>
                <c:pt idx="27">
                  <c:v>41029</c:v>
                </c:pt>
                <c:pt idx="28">
                  <c:v>41060</c:v>
                </c:pt>
                <c:pt idx="29">
                  <c:v>41089</c:v>
                </c:pt>
                <c:pt idx="30">
                  <c:v>41121</c:v>
                </c:pt>
                <c:pt idx="31">
                  <c:v>41152</c:v>
                </c:pt>
                <c:pt idx="32">
                  <c:v>41180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41362</c:v>
                </c:pt>
                <c:pt idx="39">
                  <c:v>41394</c:v>
                </c:pt>
                <c:pt idx="40">
                  <c:v>41425</c:v>
                </c:pt>
                <c:pt idx="41">
                  <c:v>41453</c:v>
                </c:pt>
                <c:pt idx="42">
                  <c:v>41486</c:v>
                </c:pt>
                <c:pt idx="43">
                  <c:v>41516</c:v>
                </c:pt>
                <c:pt idx="44">
                  <c:v>41547</c:v>
                </c:pt>
                <c:pt idx="45">
                  <c:v>41578</c:v>
                </c:pt>
                <c:pt idx="46">
                  <c:v>41607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41789</c:v>
                </c:pt>
                <c:pt idx="53">
                  <c:v>41820</c:v>
                </c:pt>
                <c:pt idx="54">
                  <c:v>41851</c:v>
                </c:pt>
                <c:pt idx="55">
                  <c:v>41880</c:v>
                </c:pt>
                <c:pt idx="56">
                  <c:v>41912</c:v>
                </c:pt>
                <c:pt idx="57">
                  <c:v>41943</c:v>
                </c:pt>
                <c:pt idx="58">
                  <c:v>41971</c:v>
                </c:pt>
                <c:pt idx="59">
                  <c:v>42004</c:v>
                </c:pt>
                <c:pt idx="60">
                  <c:v>42034</c:v>
                </c:pt>
                <c:pt idx="61">
                  <c:v>42062</c:v>
                </c:pt>
                <c:pt idx="62">
                  <c:v>42094</c:v>
                </c:pt>
                <c:pt idx="63">
                  <c:v>42124</c:v>
                </c:pt>
                <c:pt idx="64">
                  <c:v>42153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42307</c:v>
                </c:pt>
                <c:pt idx="70">
                  <c:v>42338</c:v>
                </c:pt>
                <c:pt idx="71">
                  <c:v>42369</c:v>
                </c:pt>
                <c:pt idx="72">
                  <c:v>42398</c:v>
                </c:pt>
                <c:pt idx="73">
                  <c:v>42429</c:v>
                </c:pt>
                <c:pt idx="74">
                  <c:v>42460</c:v>
                </c:pt>
                <c:pt idx="75">
                  <c:v>42489</c:v>
                </c:pt>
                <c:pt idx="76">
                  <c:v>42521</c:v>
                </c:pt>
                <c:pt idx="77">
                  <c:v>42551</c:v>
                </c:pt>
                <c:pt idx="78">
                  <c:v>42580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42734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42853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  <c:pt idx="91">
                  <c:v>42978</c:v>
                </c:pt>
                <c:pt idx="92">
                  <c:v>43007</c:v>
                </c:pt>
                <c:pt idx="93">
                  <c:v>43039</c:v>
                </c:pt>
                <c:pt idx="94">
                  <c:v>43069</c:v>
                </c:pt>
                <c:pt idx="95">
                  <c:v>43098</c:v>
                </c:pt>
                <c:pt idx="96">
                  <c:v>43131</c:v>
                </c:pt>
                <c:pt idx="97">
                  <c:v>43159</c:v>
                </c:pt>
                <c:pt idx="98">
                  <c:v>43189</c:v>
                </c:pt>
                <c:pt idx="99">
                  <c:v>43220</c:v>
                </c:pt>
                <c:pt idx="100">
                  <c:v>43251</c:v>
                </c:pt>
                <c:pt idx="101">
                  <c:v>43280</c:v>
                </c:pt>
                <c:pt idx="102">
                  <c:v>43312</c:v>
                </c:pt>
                <c:pt idx="103">
                  <c:v>43343</c:v>
                </c:pt>
                <c:pt idx="104">
                  <c:v>43371</c:v>
                </c:pt>
                <c:pt idx="105">
                  <c:v>43404</c:v>
                </c:pt>
                <c:pt idx="106">
                  <c:v>43434</c:v>
                </c:pt>
                <c:pt idx="107">
                  <c:v>43465</c:v>
                </c:pt>
                <c:pt idx="108">
                  <c:v>43496</c:v>
                </c:pt>
                <c:pt idx="109">
                  <c:v>43524</c:v>
                </c:pt>
                <c:pt idx="110">
                  <c:v>43553</c:v>
                </c:pt>
                <c:pt idx="111">
                  <c:v>43585</c:v>
                </c:pt>
                <c:pt idx="112">
                  <c:v>43616</c:v>
                </c:pt>
                <c:pt idx="113">
                  <c:v>43644</c:v>
                </c:pt>
                <c:pt idx="114">
                  <c:v>43677</c:v>
                </c:pt>
              </c:numCache>
            </c:numRef>
          </c:cat>
          <c:val>
            <c:numRef>
              <c:f>[graph.xlsx]Лист1!$I$7:$I$121</c:f>
              <c:numCache>
                <c:formatCode>0.0%</c:formatCode>
                <c:ptCount val="115"/>
                <c:pt idx="0">
                  <c:v>0</c:v>
                </c:pt>
                <c:pt idx="1">
                  <c:v>3.382040385888696E-2</c:v>
                </c:pt>
                <c:pt idx="2">
                  <c:v>0.11988044292052535</c:v>
                </c:pt>
                <c:pt idx="3">
                  <c:v>0.1135887973917844</c:v>
                </c:pt>
                <c:pt idx="4">
                  <c:v>-7.2411771095303168E-2</c:v>
                </c:pt>
                <c:pt idx="5">
                  <c:v>-9.2761195054745005E-2</c:v>
                </c:pt>
                <c:pt idx="6">
                  <c:v>1.780912733902662E-2</c:v>
                </c:pt>
                <c:pt idx="7">
                  <c:v>-1.3593333635749549E-2</c:v>
                </c:pt>
                <c:pt idx="8">
                  <c:v>0.12149143378186644</c:v>
                </c:pt>
                <c:pt idx="9">
                  <c:v>0.15363467588120683</c:v>
                </c:pt>
                <c:pt idx="10">
                  <c:v>0.11367078271849196</c:v>
                </c:pt>
                <c:pt idx="11">
                  <c:v>0.23139297231767531</c:v>
                </c:pt>
                <c:pt idx="12">
                  <c:v>0.20329905625317046</c:v>
                </c:pt>
                <c:pt idx="13">
                  <c:v>0.25848808237153165</c:v>
                </c:pt>
                <c:pt idx="14">
                  <c:v>0.28613628125378443</c:v>
                </c:pt>
                <c:pt idx="15">
                  <c:v>0.36036546311929607</c:v>
                </c:pt>
                <c:pt idx="16">
                  <c:v>0.29207376681791652</c:v>
                </c:pt>
                <c:pt idx="17">
                  <c:v>0.27841093293059238</c:v>
                </c:pt>
                <c:pt idx="18">
                  <c:v>0.25031368751271921</c:v>
                </c:pt>
                <c:pt idx="19">
                  <c:v>0.19506098751117928</c:v>
                </c:pt>
                <c:pt idx="20">
                  <c:v>2.0348175451928352E-2</c:v>
                </c:pt>
                <c:pt idx="21">
                  <c:v>0.19391152826059188</c:v>
                </c:pt>
                <c:pt idx="22">
                  <c:v>0.11389426556337434</c:v>
                </c:pt>
                <c:pt idx="23">
                  <c:v>9.6499642718766543E-2</c:v>
                </c:pt>
                <c:pt idx="24">
                  <c:v>0.19322776231246896</c:v>
                </c:pt>
                <c:pt idx="25">
                  <c:v>0.22922639561291103</c:v>
                </c:pt>
                <c:pt idx="26">
                  <c:v>0.19460361759213662</c:v>
                </c:pt>
                <c:pt idx="27">
                  <c:v>0.21778673743762123</c:v>
                </c:pt>
                <c:pt idx="28">
                  <c:v>6.0331212396514289E-2</c:v>
                </c:pt>
                <c:pt idx="29">
                  <c:v>0.13403061090721136</c:v>
                </c:pt>
                <c:pt idx="30">
                  <c:v>0.21848423696839081</c:v>
                </c:pt>
                <c:pt idx="31">
                  <c:v>0.22070449949622728</c:v>
                </c:pt>
                <c:pt idx="32">
                  <c:v>0.25277699283648003</c:v>
                </c:pt>
                <c:pt idx="33">
                  <c:v>0.28590405885630865</c:v>
                </c:pt>
                <c:pt idx="34">
                  <c:v>0.30054239328069898</c:v>
                </c:pt>
                <c:pt idx="35">
                  <c:v>0.33848994680941802</c:v>
                </c:pt>
                <c:pt idx="36">
                  <c:v>0.41218601596674631</c:v>
                </c:pt>
                <c:pt idx="37">
                  <c:v>0.46730221248016424</c:v>
                </c:pt>
                <c:pt idx="38">
                  <c:v>0.459748742024638</c:v>
                </c:pt>
                <c:pt idx="39">
                  <c:v>0.52792557563479314</c:v>
                </c:pt>
                <c:pt idx="40">
                  <c:v>0.34304741540217121</c:v>
                </c:pt>
                <c:pt idx="41">
                  <c:v>0.2564292934820831</c:v>
                </c:pt>
                <c:pt idx="42">
                  <c:v>0.2919389280064788</c:v>
                </c:pt>
                <c:pt idx="43">
                  <c:v>0.31170280194217814</c:v>
                </c:pt>
                <c:pt idx="44">
                  <c:v>0.40648116896926134</c:v>
                </c:pt>
                <c:pt idx="45">
                  <c:v>0.48477049726805732</c:v>
                </c:pt>
                <c:pt idx="46">
                  <c:v>0.41943068889731405</c:v>
                </c:pt>
                <c:pt idx="47">
                  <c:v>0.39422248986524022</c:v>
                </c:pt>
                <c:pt idx="48">
                  <c:v>0.31861828505840317</c:v>
                </c:pt>
                <c:pt idx="49">
                  <c:v>0.42044905485900386</c:v>
                </c:pt>
                <c:pt idx="50">
                  <c:v>0.47677671982950387</c:v>
                </c:pt>
                <c:pt idx="51">
                  <c:v>0.50438912816304171</c:v>
                </c:pt>
                <c:pt idx="52">
                  <c:v>0.52092852336103213</c:v>
                </c:pt>
                <c:pt idx="53">
                  <c:v>0.517711535668403</c:v>
                </c:pt>
                <c:pt idx="54">
                  <c:v>0.561141701857238</c:v>
                </c:pt>
                <c:pt idx="55">
                  <c:v>0.57729614057195788</c:v>
                </c:pt>
                <c:pt idx="56">
                  <c:v>0.39730838426897175</c:v>
                </c:pt>
                <c:pt idx="57">
                  <c:v>0.4710943459672583</c:v>
                </c:pt>
                <c:pt idx="58">
                  <c:v>0.37858243624600418</c:v>
                </c:pt>
                <c:pt idx="59">
                  <c:v>0.34661731455189604</c:v>
                </c:pt>
                <c:pt idx="60">
                  <c:v>0.32270048845775601</c:v>
                </c:pt>
                <c:pt idx="61">
                  <c:v>0.42376509081435554</c:v>
                </c:pt>
                <c:pt idx="62">
                  <c:v>0.38827210305680393</c:v>
                </c:pt>
                <c:pt idx="63">
                  <c:v>0.40441405669639074</c:v>
                </c:pt>
                <c:pt idx="64">
                  <c:v>0.36572655438144963</c:v>
                </c:pt>
                <c:pt idx="65">
                  <c:v>0.30239268141542452</c:v>
                </c:pt>
                <c:pt idx="66">
                  <c:v>0.29963264747266716</c:v>
                </c:pt>
                <c:pt idx="67">
                  <c:v>0.15120840961367432</c:v>
                </c:pt>
                <c:pt idx="68">
                  <c:v>0.10279128824750727</c:v>
                </c:pt>
                <c:pt idx="69">
                  <c:v>0.16717141050968642</c:v>
                </c:pt>
                <c:pt idx="70">
                  <c:v>0.17687189771893519</c:v>
                </c:pt>
                <c:pt idx="71">
                  <c:v>0.21258878449054031</c:v>
                </c:pt>
                <c:pt idx="72">
                  <c:v>0.10918489522316865</c:v>
                </c:pt>
                <c:pt idx="73">
                  <c:v>9.881063012590352E-2</c:v>
                </c:pt>
                <c:pt idx="74">
                  <c:v>0.23803087059677397</c:v>
                </c:pt>
                <c:pt idx="75">
                  <c:v>0.2734281394449718</c:v>
                </c:pt>
                <c:pt idx="76">
                  <c:v>0.24294832552253154</c:v>
                </c:pt>
                <c:pt idx="77">
                  <c:v>0.24373405291757488</c:v>
                </c:pt>
                <c:pt idx="78">
                  <c:v>0.34526393240746778</c:v>
                </c:pt>
                <c:pt idx="79">
                  <c:v>0.31003937376527801</c:v>
                </c:pt>
                <c:pt idx="80">
                  <c:v>0.34216263974440553</c:v>
                </c:pt>
                <c:pt idx="81">
                  <c:v>0.31364547963288869</c:v>
                </c:pt>
                <c:pt idx="82">
                  <c:v>0.3183677512173988</c:v>
                </c:pt>
                <c:pt idx="83">
                  <c:v>0.35140950255715153</c:v>
                </c:pt>
                <c:pt idx="84">
                  <c:v>0.40906557952181322</c:v>
                </c:pt>
                <c:pt idx="85">
                  <c:v>0.46192447445116636</c:v>
                </c:pt>
                <c:pt idx="86">
                  <c:v>0.49975009041275231</c:v>
                </c:pt>
                <c:pt idx="87">
                  <c:v>0.48925305541001185</c:v>
                </c:pt>
                <c:pt idx="88">
                  <c:v>0.43071303512592629</c:v>
                </c:pt>
                <c:pt idx="89">
                  <c:v>0.47166283305498546</c:v>
                </c:pt>
                <c:pt idx="90">
                  <c:v>0.53710543521099141</c:v>
                </c:pt>
                <c:pt idx="91">
                  <c:v>0.53381561791341925</c:v>
                </c:pt>
                <c:pt idx="92">
                  <c:v>0.51781682646869198</c:v>
                </c:pt>
                <c:pt idx="93">
                  <c:v>0.53938229674609817</c:v>
                </c:pt>
                <c:pt idx="94">
                  <c:v>0.54735984358697864</c:v>
                </c:pt>
                <c:pt idx="95">
                  <c:v>0.62080662741081571</c:v>
                </c:pt>
                <c:pt idx="96">
                  <c:v>0.66869479776051044</c:v>
                </c:pt>
                <c:pt idx="97">
                  <c:v>0.61074781854524729</c:v>
                </c:pt>
                <c:pt idx="98">
                  <c:v>0.52105878431158748</c:v>
                </c:pt>
                <c:pt idx="99">
                  <c:v>0.55825973034734711</c:v>
                </c:pt>
                <c:pt idx="100">
                  <c:v>0.58061300886565159</c:v>
                </c:pt>
                <c:pt idx="101">
                  <c:v>0.6001525676181263</c:v>
                </c:pt>
                <c:pt idx="102">
                  <c:v>0.63570589990548787</c:v>
                </c:pt>
                <c:pt idx="103">
                  <c:v>0.60663357011971941</c:v>
                </c:pt>
                <c:pt idx="104">
                  <c:v>0.58517671999597143</c:v>
                </c:pt>
                <c:pt idx="105">
                  <c:v>0.46506072532460152</c:v>
                </c:pt>
                <c:pt idx="106">
                  <c:v>0.47421894410390242</c:v>
                </c:pt>
                <c:pt idx="107">
                  <c:v>0.42643273520112812</c:v>
                </c:pt>
                <c:pt idx="108">
                  <c:v>0.52922984981703114</c:v>
                </c:pt>
                <c:pt idx="109">
                  <c:v>0.58051104741873139</c:v>
                </c:pt>
                <c:pt idx="110">
                  <c:v>0.5889451318403125</c:v>
                </c:pt>
                <c:pt idx="111">
                  <c:v>0.60806560823748601</c:v>
                </c:pt>
                <c:pt idx="112">
                  <c:v>0.6197104378141296</c:v>
                </c:pt>
                <c:pt idx="113">
                  <c:v>0.70491566539832173</c:v>
                </c:pt>
                <c:pt idx="114">
                  <c:v>0.71558998846795197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414800"/>
        <c:axId val="307416760"/>
      </c:lineChart>
      <c:dateAx>
        <c:axId val="307414800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16760"/>
        <c:crosses val="autoZero"/>
        <c:auto val="1"/>
        <c:lblOffset val="100"/>
        <c:baseTimeUnit val="months"/>
      </c:dateAx>
      <c:valAx>
        <c:axId val="30741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1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[FXUS_30.08.2019.xls]Simple!$A$1:$A$418</c:f>
              <c:strCache>
                <c:ptCount val="418"/>
                <c:pt idx="0">
                  <c:v>01.12.2017</c:v>
                </c:pt>
                <c:pt idx="1">
                  <c:v>04.12.2017</c:v>
                </c:pt>
                <c:pt idx="2">
                  <c:v>05.12.2017</c:v>
                </c:pt>
                <c:pt idx="3">
                  <c:v>06.12.2017</c:v>
                </c:pt>
                <c:pt idx="4">
                  <c:v>07.12.2017</c:v>
                </c:pt>
                <c:pt idx="5">
                  <c:v>08.12.2017</c:v>
                </c:pt>
                <c:pt idx="6">
                  <c:v>11.12.2017</c:v>
                </c:pt>
                <c:pt idx="7">
                  <c:v>12.12.2017</c:v>
                </c:pt>
                <c:pt idx="8">
                  <c:v>13.12.2017</c:v>
                </c:pt>
                <c:pt idx="9">
                  <c:v>14.12.2017</c:v>
                </c:pt>
                <c:pt idx="10">
                  <c:v>15.12.2017</c:v>
                </c:pt>
                <c:pt idx="11">
                  <c:v>18.12.2017</c:v>
                </c:pt>
                <c:pt idx="12">
                  <c:v>19.12.2017</c:v>
                </c:pt>
                <c:pt idx="13">
                  <c:v>20.12.2017</c:v>
                </c:pt>
                <c:pt idx="14">
                  <c:v>21.12.2017</c:v>
                </c:pt>
                <c:pt idx="15">
                  <c:v>22.12.2017</c:v>
                </c:pt>
                <c:pt idx="16">
                  <c:v>27.12.2017</c:v>
                </c:pt>
                <c:pt idx="17">
                  <c:v>28.12.2017</c:v>
                </c:pt>
                <c:pt idx="18">
                  <c:v>29.12.2017</c:v>
                </c:pt>
                <c:pt idx="19">
                  <c:v>02.01.2018</c:v>
                </c:pt>
                <c:pt idx="20">
                  <c:v>03.01.2018</c:v>
                </c:pt>
                <c:pt idx="21">
                  <c:v>04.01.2018</c:v>
                </c:pt>
                <c:pt idx="22">
                  <c:v>05.01.2018</c:v>
                </c:pt>
                <c:pt idx="23">
                  <c:v>08.01.2018</c:v>
                </c:pt>
                <c:pt idx="24">
                  <c:v>09.01.2018</c:v>
                </c:pt>
                <c:pt idx="25">
                  <c:v>10.01.2018</c:v>
                </c:pt>
                <c:pt idx="26">
                  <c:v>11.01.2018</c:v>
                </c:pt>
                <c:pt idx="27">
                  <c:v>12.01.2018</c:v>
                </c:pt>
                <c:pt idx="28">
                  <c:v>15.01.2018</c:v>
                </c:pt>
                <c:pt idx="29">
                  <c:v>16.01.2018</c:v>
                </c:pt>
                <c:pt idx="30">
                  <c:v>17.01.2018</c:v>
                </c:pt>
                <c:pt idx="31">
                  <c:v>18.01.2018</c:v>
                </c:pt>
                <c:pt idx="32">
                  <c:v>19.01.2018</c:v>
                </c:pt>
                <c:pt idx="33">
                  <c:v>22.01.2018</c:v>
                </c:pt>
                <c:pt idx="34">
                  <c:v>23.01.2018</c:v>
                </c:pt>
                <c:pt idx="35">
                  <c:v>24.01.2018</c:v>
                </c:pt>
                <c:pt idx="36">
                  <c:v>25.01.2018</c:v>
                </c:pt>
                <c:pt idx="37">
                  <c:v>26.01.2018</c:v>
                </c:pt>
                <c:pt idx="38">
                  <c:v>29.01.2018</c:v>
                </c:pt>
                <c:pt idx="39">
                  <c:v>30.01.2018</c:v>
                </c:pt>
                <c:pt idx="40">
                  <c:v>31.01.2018</c:v>
                </c:pt>
                <c:pt idx="41">
                  <c:v>01.02.2018</c:v>
                </c:pt>
                <c:pt idx="42">
                  <c:v>02.02.2018</c:v>
                </c:pt>
                <c:pt idx="43">
                  <c:v>05.02.2018</c:v>
                </c:pt>
                <c:pt idx="44">
                  <c:v>06.02.2018</c:v>
                </c:pt>
                <c:pt idx="45">
                  <c:v>07.02.2018</c:v>
                </c:pt>
                <c:pt idx="46">
                  <c:v>08.02.2018</c:v>
                </c:pt>
                <c:pt idx="47">
                  <c:v>09.02.2018</c:v>
                </c:pt>
                <c:pt idx="48">
                  <c:v>12.02.2018</c:v>
                </c:pt>
                <c:pt idx="49">
                  <c:v>13.02.2018</c:v>
                </c:pt>
                <c:pt idx="50">
                  <c:v>14.02.2018</c:v>
                </c:pt>
                <c:pt idx="51">
                  <c:v>15.02.2018</c:v>
                </c:pt>
                <c:pt idx="52">
                  <c:v>16.02.2018</c:v>
                </c:pt>
                <c:pt idx="53">
                  <c:v>19.02.2018</c:v>
                </c:pt>
                <c:pt idx="54">
                  <c:v>20.02.2018</c:v>
                </c:pt>
                <c:pt idx="55">
                  <c:v>21.02.2018</c:v>
                </c:pt>
                <c:pt idx="56">
                  <c:v>22.02.2018</c:v>
                </c:pt>
                <c:pt idx="57">
                  <c:v>23.02.2018</c:v>
                </c:pt>
                <c:pt idx="58">
                  <c:v>26.02.2018</c:v>
                </c:pt>
                <c:pt idx="59">
                  <c:v>27.02.2018</c:v>
                </c:pt>
                <c:pt idx="60">
                  <c:v>28.02.2018</c:v>
                </c:pt>
                <c:pt idx="61">
                  <c:v>01.03.2018</c:v>
                </c:pt>
                <c:pt idx="62">
                  <c:v>02.03.2018</c:v>
                </c:pt>
                <c:pt idx="63">
                  <c:v>05.03.2018</c:v>
                </c:pt>
                <c:pt idx="64">
                  <c:v>06.03.2018</c:v>
                </c:pt>
                <c:pt idx="65">
                  <c:v>07.03.2018</c:v>
                </c:pt>
                <c:pt idx="66">
                  <c:v>08.03.2018</c:v>
                </c:pt>
                <c:pt idx="67">
                  <c:v>09.03.2018</c:v>
                </c:pt>
                <c:pt idx="68">
                  <c:v>12.03.2018</c:v>
                </c:pt>
                <c:pt idx="69">
                  <c:v>13.03.2018</c:v>
                </c:pt>
                <c:pt idx="70">
                  <c:v>14.03.2018</c:v>
                </c:pt>
                <c:pt idx="71">
                  <c:v>15.03.2018</c:v>
                </c:pt>
                <c:pt idx="72">
                  <c:v>16.03.2018</c:v>
                </c:pt>
                <c:pt idx="73">
                  <c:v>19.03.2018</c:v>
                </c:pt>
                <c:pt idx="74">
                  <c:v>20.03.2018</c:v>
                </c:pt>
                <c:pt idx="75">
                  <c:v>21.03.2018</c:v>
                </c:pt>
                <c:pt idx="76">
                  <c:v>22.03.2018</c:v>
                </c:pt>
                <c:pt idx="77">
                  <c:v>23.03.2018</c:v>
                </c:pt>
                <c:pt idx="78">
                  <c:v>26.03.2018</c:v>
                </c:pt>
                <c:pt idx="79">
                  <c:v>27.03.2018</c:v>
                </c:pt>
                <c:pt idx="80">
                  <c:v>28.03.2018</c:v>
                </c:pt>
                <c:pt idx="81">
                  <c:v>29.03.2018</c:v>
                </c:pt>
                <c:pt idx="82">
                  <c:v>30.03.2018</c:v>
                </c:pt>
                <c:pt idx="83">
                  <c:v>03.04.2018</c:v>
                </c:pt>
                <c:pt idx="84">
                  <c:v>04.04.2018</c:v>
                </c:pt>
                <c:pt idx="85">
                  <c:v>05.04.2018</c:v>
                </c:pt>
                <c:pt idx="86">
                  <c:v>06.04.2018</c:v>
                </c:pt>
                <c:pt idx="87">
                  <c:v>09.04.2018</c:v>
                </c:pt>
                <c:pt idx="88">
                  <c:v>10.04.2018</c:v>
                </c:pt>
                <c:pt idx="89">
                  <c:v>11.04.2018</c:v>
                </c:pt>
                <c:pt idx="90">
                  <c:v>12.04.2018</c:v>
                </c:pt>
                <c:pt idx="91">
                  <c:v>13.04.2018</c:v>
                </c:pt>
                <c:pt idx="92">
                  <c:v>16.04.2018</c:v>
                </c:pt>
                <c:pt idx="93">
                  <c:v>17.04.2018</c:v>
                </c:pt>
                <c:pt idx="94">
                  <c:v>18.04.2018</c:v>
                </c:pt>
                <c:pt idx="95">
                  <c:v>19.04.2018</c:v>
                </c:pt>
                <c:pt idx="96">
                  <c:v>20.04.2018</c:v>
                </c:pt>
                <c:pt idx="97">
                  <c:v>23.04.2018</c:v>
                </c:pt>
                <c:pt idx="98">
                  <c:v>24.04.2018</c:v>
                </c:pt>
                <c:pt idx="99">
                  <c:v>25.04.2018</c:v>
                </c:pt>
                <c:pt idx="100">
                  <c:v>26.04.2018</c:v>
                </c:pt>
                <c:pt idx="101">
                  <c:v>27.04.2018</c:v>
                </c:pt>
                <c:pt idx="102">
                  <c:v>30.04.2018</c:v>
                </c:pt>
                <c:pt idx="103">
                  <c:v>01.05.2018</c:v>
                </c:pt>
                <c:pt idx="104">
                  <c:v>02.05.2018</c:v>
                </c:pt>
                <c:pt idx="105">
                  <c:v>03.05.2018</c:v>
                </c:pt>
                <c:pt idx="106">
                  <c:v>04.05.2018</c:v>
                </c:pt>
                <c:pt idx="107">
                  <c:v>07.05.2018</c:v>
                </c:pt>
                <c:pt idx="108">
                  <c:v>08.05.2018</c:v>
                </c:pt>
                <c:pt idx="109">
                  <c:v>09.05.2018</c:v>
                </c:pt>
                <c:pt idx="110">
                  <c:v>10.05.2018</c:v>
                </c:pt>
                <c:pt idx="111">
                  <c:v>11.05.2018</c:v>
                </c:pt>
                <c:pt idx="112">
                  <c:v>14.05.2018</c:v>
                </c:pt>
                <c:pt idx="113">
                  <c:v>15.05.2018</c:v>
                </c:pt>
                <c:pt idx="114">
                  <c:v>16.05.2018</c:v>
                </c:pt>
                <c:pt idx="115">
                  <c:v>17.05.2018</c:v>
                </c:pt>
                <c:pt idx="116">
                  <c:v>18.05.2018</c:v>
                </c:pt>
                <c:pt idx="117">
                  <c:v>21.05.2018</c:v>
                </c:pt>
                <c:pt idx="118">
                  <c:v>22.05.2018</c:v>
                </c:pt>
                <c:pt idx="119">
                  <c:v>23.05.2018</c:v>
                </c:pt>
                <c:pt idx="120">
                  <c:v>24.05.2018</c:v>
                </c:pt>
                <c:pt idx="121">
                  <c:v>25.05.2018</c:v>
                </c:pt>
                <c:pt idx="122">
                  <c:v>28.05.2018</c:v>
                </c:pt>
                <c:pt idx="123">
                  <c:v>29.05.2018</c:v>
                </c:pt>
                <c:pt idx="124">
                  <c:v>30.05.2018</c:v>
                </c:pt>
                <c:pt idx="125">
                  <c:v>31.05.2018</c:v>
                </c:pt>
                <c:pt idx="126">
                  <c:v>01.06.2018</c:v>
                </c:pt>
                <c:pt idx="127">
                  <c:v>04.06.2018</c:v>
                </c:pt>
                <c:pt idx="128">
                  <c:v>05.06.2018</c:v>
                </c:pt>
                <c:pt idx="129">
                  <c:v>06.06.2018</c:v>
                </c:pt>
                <c:pt idx="130">
                  <c:v>07.06.2018</c:v>
                </c:pt>
                <c:pt idx="131">
                  <c:v>08.06.2018</c:v>
                </c:pt>
                <c:pt idx="132">
                  <c:v>11.06.2018</c:v>
                </c:pt>
                <c:pt idx="133">
                  <c:v>12.06.2018</c:v>
                </c:pt>
                <c:pt idx="134">
                  <c:v>13.06.2018</c:v>
                </c:pt>
                <c:pt idx="135">
                  <c:v>14.06.2018</c:v>
                </c:pt>
                <c:pt idx="136">
                  <c:v>15.06.2018</c:v>
                </c:pt>
                <c:pt idx="137">
                  <c:v>18.06.2018</c:v>
                </c:pt>
                <c:pt idx="138">
                  <c:v>19.06.2018</c:v>
                </c:pt>
                <c:pt idx="139">
                  <c:v>20.06.2018</c:v>
                </c:pt>
                <c:pt idx="140">
                  <c:v>21.06.2018</c:v>
                </c:pt>
                <c:pt idx="141">
                  <c:v>22.06.2018</c:v>
                </c:pt>
                <c:pt idx="142">
                  <c:v>25.06.2018</c:v>
                </c:pt>
                <c:pt idx="143">
                  <c:v>26.06.2018</c:v>
                </c:pt>
                <c:pt idx="144">
                  <c:v>27.06.2018</c:v>
                </c:pt>
                <c:pt idx="145">
                  <c:v>28.06.2018</c:v>
                </c:pt>
                <c:pt idx="146">
                  <c:v>29.06.2018</c:v>
                </c:pt>
                <c:pt idx="147">
                  <c:v>02.07.2018</c:v>
                </c:pt>
                <c:pt idx="148">
                  <c:v>03.07.2018</c:v>
                </c:pt>
                <c:pt idx="149">
                  <c:v>04.07.2018</c:v>
                </c:pt>
                <c:pt idx="150">
                  <c:v>05.07.2018</c:v>
                </c:pt>
                <c:pt idx="151">
                  <c:v>06.07.2018</c:v>
                </c:pt>
                <c:pt idx="152">
                  <c:v>09.07.2018</c:v>
                </c:pt>
                <c:pt idx="153">
                  <c:v>10.07.2018</c:v>
                </c:pt>
                <c:pt idx="154">
                  <c:v>11.07.2018</c:v>
                </c:pt>
                <c:pt idx="155">
                  <c:v>12.07.2018</c:v>
                </c:pt>
                <c:pt idx="156">
                  <c:v>13.07.2018</c:v>
                </c:pt>
                <c:pt idx="157">
                  <c:v>16.07.2018</c:v>
                </c:pt>
                <c:pt idx="158">
                  <c:v>17.07.2018</c:v>
                </c:pt>
                <c:pt idx="159">
                  <c:v>18.07.2018</c:v>
                </c:pt>
                <c:pt idx="160">
                  <c:v>19.07.2018</c:v>
                </c:pt>
                <c:pt idx="161">
                  <c:v>20.07.2018</c:v>
                </c:pt>
                <c:pt idx="162">
                  <c:v>23.07.2018</c:v>
                </c:pt>
                <c:pt idx="163">
                  <c:v>24.07.2018</c:v>
                </c:pt>
                <c:pt idx="164">
                  <c:v>25.07.2018</c:v>
                </c:pt>
                <c:pt idx="165">
                  <c:v>26.07.2018</c:v>
                </c:pt>
                <c:pt idx="166">
                  <c:v>27.07.2018</c:v>
                </c:pt>
                <c:pt idx="167">
                  <c:v>30.07.2018</c:v>
                </c:pt>
                <c:pt idx="168">
                  <c:v>31.07.2018</c:v>
                </c:pt>
                <c:pt idx="169">
                  <c:v>01.08.2018</c:v>
                </c:pt>
                <c:pt idx="170">
                  <c:v>02.08.2018</c:v>
                </c:pt>
                <c:pt idx="171">
                  <c:v>03.08.2018</c:v>
                </c:pt>
                <c:pt idx="172">
                  <c:v>06.08.2018</c:v>
                </c:pt>
                <c:pt idx="173">
                  <c:v>07.08.2018</c:v>
                </c:pt>
                <c:pt idx="174">
                  <c:v>08.08.2018</c:v>
                </c:pt>
                <c:pt idx="175">
                  <c:v>09.08.2018</c:v>
                </c:pt>
                <c:pt idx="176">
                  <c:v>10.08.2018</c:v>
                </c:pt>
                <c:pt idx="177">
                  <c:v>13.08.2018</c:v>
                </c:pt>
                <c:pt idx="178">
                  <c:v>14.08.2018</c:v>
                </c:pt>
                <c:pt idx="179">
                  <c:v>15.08.2018</c:v>
                </c:pt>
                <c:pt idx="180">
                  <c:v>16.08.2018</c:v>
                </c:pt>
                <c:pt idx="181">
                  <c:v>17.08.2018</c:v>
                </c:pt>
                <c:pt idx="182">
                  <c:v>20.08.2018</c:v>
                </c:pt>
                <c:pt idx="183">
                  <c:v>21.08.2018</c:v>
                </c:pt>
                <c:pt idx="184">
                  <c:v>22.08.2018</c:v>
                </c:pt>
                <c:pt idx="185">
                  <c:v>23.08.2018</c:v>
                </c:pt>
                <c:pt idx="186">
                  <c:v>24.08.2018</c:v>
                </c:pt>
                <c:pt idx="187">
                  <c:v>27.08.2018</c:v>
                </c:pt>
                <c:pt idx="188">
                  <c:v>28.08.2018</c:v>
                </c:pt>
                <c:pt idx="189">
                  <c:v>29.08.2018</c:v>
                </c:pt>
                <c:pt idx="190">
                  <c:v>30.08.2018</c:v>
                </c:pt>
                <c:pt idx="191">
                  <c:v>31.08.2018</c:v>
                </c:pt>
                <c:pt idx="192">
                  <c:v>03.09.2018</c:v>
                </c:pt>
                <c:pt idx="193">
                  <c:v>04.09.2018</c:v>
                </c:pt>
                <c:pt idx="194">
                  <c:v>05.09.2018</c:v>
                </c:pt>
                <c:pt idx="195">
                  <c:v>06.09.2018</c:v>
                </c:pt>
                <c:pt idx="196">
                  <c:v>07.09.2018</c:v>
                </c:pt>
                <c:pt idx="197">
                  <c:v>10.09.2018</c:v>
                </c:pt>
                <c:pt idx="198">
                  <c:v>11.09.2018</c:v>
                </c:pt>
                <c:pt idx="199">
                  <c:v>12.09.2018</c:v>
                </c:pt>
                <c:pt idx="200">
                  <c:v>13.09.2018</c:v>
                </c:pt>
                <c:pt idx="201">
                  <c:v>14.09.2018</c:v>
                </c:pt>
                <c:pt idx="202">
                  <c:v>17.09.2018</c:v>
                </c:pt>
                <c:pt idx="203">
                  <c:v>18.09.2018</c:v>
                </c:pt>
                <c:pt idx="204">
                  <c:v>19.09.2018</c:v>
                </c:pt>
                <c:pt idx="205">
                  <c:v>20.09.2018</c:v>
                </c:pt>
                <c:pt idx="206">
                  <c:v>21.09.2018</c:v>
                </c:pt>
                <c:pt idx="207">
                  <c:v>24.09.2018</c:v>
                </c:pt>
                <c:pt idx="208">
                  <c:v>25.09.2018</c:v>
                </c:pt>
                <c:pt idx="209">
                  <c:v>26.09.2018</c:v>
                </c:pt>
                <c:pt idx="210">
                  <c:v>27.09.2018</c:v>
                </c:pt>
                <c:pt idx="211">
                  <c:v>28.09.2018</c:v>
                </c:pt>
                <c:pt idx="212">
                  <c:v>01.10.2018</c:v>
                </c:pt>
                <c:pt idx="213">
                  <c:v>02.10.2018</c:v>
                </c:pt>
                <c:pt idx="214">
                  <c:v>03.10.2018</c:v>
                </c:pt>
                <c:pt idx="215">
                  <c:v>04.10.2018</c:v>
                </c:pt>
                <c:pt idx="216">
                  <c:v>05.10.2018</c:v>
                </c:pt>
                <c:pt idx="217">
                  <c:v>08.10.2018</c:v>
                </c:pt>
                <c:pt idx="218">
                  <c:v>09.10.2018</c:v>
                </c:pt>
                <c:pt idx="219">
                  <c:v>10.10.2018</c:v>
                </c:pt>
                <c:pt idx="220">
                  <c:v>11.10.2018</c:v>
                </c:pt>
                <c:pt idx="221">
                  <c:v>12.10.2018</c:v>
                </c:pt>
                <c:pt idx="222">
                  <c:v>15.10.2018</c:v>
                </c:pt>
                <c:pt idx="223">
                  <c:v>16.10.2018</c:v>
                </c:pt>
                <c:pt idx="224">
                  <c:v>17.10.2018</c:v>
                </c:pt>
                <c:pt idx="225">
                  <c:v>18.10.2018</c:v>
                </c:pt>
                <c:pt idx="226">
                  <c:v>19.10.2018</c:v>
                </c:pt>
                <c:pt idx="227">
                  <c:v>22.10.2018</c:v>
                </c:pt>
                <c:pt idx="228">
                  <c:v>23.10.2018</c:v>
                </c:pt>
                <c:pt idx="229">
                  <c:v>24.10.2018</c:v>
                </c:pt>
                <c:pt idx="230">
                  <c:v>25.10.2018</c:v>
                </c:pt>
                <c:pt idx="231">
                  <c:v>26.10.2018</c:v>
                </c:pt>
                <c:pt idx="232">
                  <c:v>29.10.2018</c:v>
                </c:pt>
                <c:pt idx="233">
                  <c:v>30.10.2018</c:v>
                </c:pt>
                <c:pt idx="234">
                  <c:v>31.10.2018</c:v>
                </c:pt>
                <c:pt idx="235">
                  <c:v>01.11.2018</c:v>
                </c:pt>
                <c:pt idx="236">
                  <c:v>02.11.2018</c:v>
                </c:pt>
                <c:pt idx="237">
                  <c:v>05.11.2018</c:v>
                </c:pt>
                <c:pt idx="238">
                  <c:v>06.11.2018</c:v>
                </c:pt>
                <c:pt idx="239">
                  <c:v>07.11.2018</c:v>
                </c:pt>
                <c:pt idx="240">
                  <c:v>08.11.2018</c:v>
                </c:pt>
                <c:pt idx="241">
                  <c:v>09.11.2018</c:v>
                </c:pt>
                <c:pt idx="242">
                  <c:v>12.11.2018</c:v>
                </c:pt>
                <c:pt idx="243">
                  <c:v>13.11.2018</c:v>
                </c:pt>
                <c:pt idx="244">
                  <c:v>14.11.2018</c:v>
                </c:pt>
                <c:pt idx="245">
                  <c:v>15.11.2018</c:v>
                </c:pt>
                <c:pt idx="246">
                  <c:v>16.11.2018</c:v>
                </c:pt>
                <c:pt idx="247">
                  <c:v>19.11.2018</c:v>
                </c:pt>
                <c:pt idx="248">
                  <c:v>20.11.2018</c:v>
                </c:pt>
                <c:pt idx="249">
                  <c:v>21.11.2018</c:v>
                </c:pt>
                <c:pt idx="250">
                  <c:v>22.11.2018</c:v>
                </c:pt>
                <c:pt idx="251">
                  <c:v>23.11.2018</c:v>
                </c:pt>
                <c:pt idx="252">
                  <c:v>26.11.2018</c:v>
                </c:pt>
                <c:pt idx="253">
                  <c:v>27.11.2018</c:v>
                </c:pt>
                <c:pt idx="254">
                  <c:v>28.11.2018</c:v>
                </c:pt>
                <c:pt idx="255">
                  <c:v>29.11.2018</c:v>
                </c:pt>
                <c:pt idx="256">
                  <c:v>30.11.2018</c:v>
                </c:pt>
                <c:pt idx="257">
                  <c:v>03.12.2018</c:v>
                </c:pt>
                <c:pt idx="258">
                  <c:v>04.12.2018</c:v>
                </c:pt>
                <c:pt idx="259">
                  <c:v>05.12.2018</c:v>
                </c:pt>
                <c:pt idx="260">
                  <c:v>06.12.2018</c:v>
                </c:pt>
                <c:pt idx="261">
                  <c:v>07.12.2018</c:v>
                </c:pt>
                <c:pt idx="262">
                  <c:v>10.12.2018</c:v>
                </c:pt>
                <c:pt idx="263">
                  <c:v>11.12.2018</c:v>
                </c:pt>
                <c:pt idx="264">
                  <c:v>12.12.2018</c:v>
                </c:pt>
                <c:pt idx="265">
                  <c:v>13.12.2018</c:v>
                </c:pt>
                <c:pt idx="266">
                  <c:v>14.12.2018</c:v>
                </c:pt>
                <c:pt idx="267">
                  <c:v>17.12.2018</c:v>
                </c:pt>
                <c:pt idx="268">
                  <c:v>18.12.2018</c:v>
                </c:pt>
                <c:pt idx="269">
                  <c:v>19.12.2018</c:v>
                </c:pt>
                <c:pt idx="270">
                  <c:v>20.12.2018</c:v>
                </c:pt>
                <c:pt idx="271">
                  <c:v>21.12.2018</c:v>
                </c:pt>
                <c:pt idx="272">
                  <c:v>24.12.2018</c:v>
                </c:pt>
                <c:pt idx="273">
                  <c:v>25.12.2018</c:v>
                </c:pt>
                <c:pt idx="274">
                  <c:v>27.12.2018</c:v>
                </c:pt>
                <c:pt idx="275">
                  <c:v>28.12.2018</c:v>
                </c:pt>
                <c:pt idx="276">
                  <c:v>31.12.2018</c:v>
                </c:pt>
                <c:pt idx="277">
                  <c:v>02.01.2019</c:v>
                </c:pt>
                <c:pt idx="278">
                  <c:v>03.01.2019</c:v>
                </c:pt>
                <c:pt idx="279">
                  <c:v>04.01.2019</c:v>
                </c:pt>
                <c:pt idx="280">
                  <c:v>07.01.2019</c:v>
                </c:pt>
                <c:pt idx="281">
                  <c:v>08.01.2019</c:v>
                </c:pt>
                <c:pt idx="282">
                  <c:v>09.01.2019</c:v>
                </c:pt>
                <c:pt idx="283">
                  <c:v>10.01.2019</c:v>
                </c:pt>
                <c:pt idx="284">
                  <c:v>11.01.2019</c:v>
                </c:pt>
                <c:pt idx="285">
                  <c:v>14.01.2019</c:v>
                </c:pt>
                <c:pt idx="286">
                  <c:v>15.01.2019</c:v>
                </c:pt>
                <c:pt idx="287">
                  <c:v>16.01.2019</c:v>
                </c:pt>
                <c:pt idx="288">
                  <c:v>17.01.2019</c:v>
                </c:pt>
                <c:pt idx="289">
                  <c:v>18.01.2019</c:v>
                </c:pt>
                <c:pt idx="290">
                  <c:v>21.01.2019</c:v>
                </c:pt>
                <c:pt idx="291">
                  <c:v>22.01.2019</c:v>
                </c:pt>
                <c:pt idx="292">
                  <c:v>23.01.2019</c:v>
                </c:pt>
                <c:pt idx="293">
                  <c:v>24.01.2019</c:v>
                </c:pt>
                <c:pt idx="294">
                  <c:v>25.01.2019</c:v>
                </c:pt>
                <c:pt idx="295">
                  <c:v>28.01.2019</c:v>
                </c:pt>
                <c:pt idx="296">
                  <c:v>29.01.2019</c:v>
                </c:pt>
                <c:pt idx="297">
                  <c:v>30.01.2019</c:v>
                </c:pt>
                <c:pt idx="298">
                  <c:v>31.01.2019</c:v>
                </c:pt>
                <c:pt idx="299">
                  <c:v>01.02.2019</c:v>
                </c:pt>
                <c:pt idx="300">
                  <c:v>04.02.2019</c:v>
                </c:pt>
                <c:pt idx="301">
                  <c:v>05.02.2019</c:v>
                </c:pt>
                <c:pt idx="302">
                  <c:v>06.02.2019</c:v>
                </c:pt>
                <c:pt idx="303">
                  <c:v>07.02.2019</c:v>
                </c:pt>
                <c:pt idx="304">
                  <c:v>08.02.2019</c:v>
                </c:pt>
                <c:pt idx="305">
                  <c:v>11.02.2019</c:v>
                </c:pt>
                <c:pt idx="306">
                  <c:v>12.02.2019</c:v>
                </c:pt>
                <c:pt idx="307">
                  <c:v>13.02.2019</c:v>
                </c:pt>
                <c:pt idx="308">
                  <c:v>14.02.2019</c:v>
                </c:pt>
                <c:pt idx="309">
                  <c:v>15.02.2019</c:v>
                </c:pt>
                <c:pt idx="310">
                  <c:v>18.02.2019</c:v>
                </c:pt>
                <c:pt idx="311">
                  <c:v>19.02.2019</c:v>
                </c:pt>
                <c:pt idx="312">
                  <c:v>20.02.2019</c:v>
                </c:pt>
                <c:pt idx="313">
                  <c:v>21.02.2019</c:v>
                </c:pt>
                <c:pt idx="314">
                  <c:v>22.02.2019</c:v>
                </c:pt>
                <c:pt idx="315">
                  <c:v>25.02.2019</c:v>
                </c:pt>
                <c:pt idx="316">
                  <c:v>26.02.2019</c:v>
                </c:pt>
                <c:pt idx="317">
                  <c:v>27.02.2019</c:v>
                </c:pt>
                <c:pt idx="318">
                  <c:v>28.02.2019</c:v>
                </c:pt>
                <c:pt idx="319">
                  <c:v>01.03.2019</c:v>
                </c:pt>
                <c:pt idx="320">
                  <c:v>04.03.2019</c:v>
                </c:pt>
                <c:pt idx="321">
                  <c:v>05.03.2019</c:v>
                </c:pt>
                <c:pt idx="322">
                  <c:v>06.03.2019</c:v>
                </c:pt>
                <c:pt idx="323">
                  <c:v>07.03.2019</c:v>
                </c:pt>
                <c:pt idx="324">
                  <c:v>08.03.2019</c:v>
                </c:pt>
                <c:pt idx="325">
                  <c:v>11.03.2019</c:v>
                </c:pt>
                <c:pt idx="326">
                  <c:v>12.03.2019</c:v>
                </c:pt>
                <c:pt idx="327">
                  <c:v>13.03.2019</c:v>
                </c:pt>
                <c:pt idx="328">
                  <c:v>14.03.2019</c:v>
                </c:pt>
                <c:pt idx="329">
                  <c:v>15.03.2019</c:v>
                </c:pt>
                <c:pt idx="330">
                  <c:v>18.03.2019</c:v>
                </c:pt>
                <c:pt idx="331">
                  <c:v>19.03.2019</c:v>
                </c:pt>
                <c:pt idx="332">
                  <c:v>20.03.2019</c:v>
                </c:pt>
                <c:pt idx="333">
                  <c:v>21.03.2019</c:v>
                </c:pt>
                <c:pt idx="334">
                  <c:v>22.03.2019</c:v>
                </c:pt>
                <c:pt idx="335">
                  <c:v>25.03.2019</c:v>
                </c:pt>
                <c:pt idx="336">
                  <c:v>26.03.2019</c:v>
                </c:pt>
                <c:pt idx="337">
                  <c:v>27.03.2019</c:v>
                </c:pt>
                <c:pt idx="338">
                  <c:v>28.03.2019</c:v>
                </c:pt>
                <c:pt idx="339">
                  <c:v>29.03.2019</c:v>
                </c:pt>
                <c:pt idx="340">
                  <c:v>01.04.2019</c:v>
                </c:pt>
                <c:pt idx="341">
                  <c:v>02.04.2019</c:v>
                </c:pt>
                <c:pt idx="342">
                  <c:v>03.04.2019</c:v>
                </c:pt>
                <c:pt idx="343">
                  <c:v>04.04.2019</c:v>
                </c:pt>
                <c:pt idx="344">
                  <c:v>05.04.2019</c:v>
                </c:pt>
                <c:pt idx="345">
                  <c:v>08.04.2019</c:v>
                </c:pt>
                <c:pt idx="346">
                  <c:v>09.04.2019</c:v>
                </c:pt>
                <c:pt idx="347">
                  <c:v>10.04.2019</c:v>
                </c:pt>
                <c:pt idx="348">
                  <c:v>12.04.2019</c:v>
                </c:pt>
                <c:pt idx="349">
                  <c:v>17.04.2019</c:v>
                </c:pt>
                <c:pt idx="350">
                  <c:v>18.04.2019</c:v>
                </c:pt>
                <c:pt idx="351">
                  <c:v>23.04.2019</c:v>
                </c:pt>
                <c:pt idx="352">
                  <c:v>24.04.2019</c:v>
                </c:pt>
                <c:pt idx="353">
                  <c:v>25.04.2019</c:v>
                </c:pt>
                <c:pt idx="354">
                  <c:v>26.04.2019</c:v>
                </c:pt>
                <c:pt idx="355">
                  <c:v>30.04.2019</c:v>
                </c:pt>
                <c:pt idx="356">
                  <c:v>01.05.2019</c:v>
                </c:pt>
                <c:pt idx="357">
                  <c:v>07.05.2019</c:v>
                </c:pt>
                <c:pt idx="358">
                  <c:v>14.05.2019</c:v>
                </c:pt>
                <c:pt idx="359">
                  <c:v>20.05.2019</c:v>
                </c:pt>
                <c:pt idx="360">
                  <c:v>28.05.2019</c:v>
                </c:pt>
                <c:pt idx="361">
                  <c:v>29.05.2019</c:v>
                </c:pt>
                <c:pt idx="362">
                  <c:v>30.05.2019</c:v>
                </c:pt>
                <c:pt idx="363">
                  <c:v>31.05.2019</c:v>
                </c:pt>
                <c:pt idx="364">
                  <c:v>03.06.2019</c:v>
                </c:pt>
                <c:pt idx="365">
                  <c:v>04.06.2019</c:v>
                </c:pt>
                <c:pt idx="366">
                  <c:v>05.06.2019</c:v>
                </c:pt>
                <c:pt idx="367">
                  <c:v>06.06.2019</c:v>
                </c:pt>
                <c:pt idx="368">
                  <c:v>07.06.2019</c:v>
                </c:pt>
                <c:pt idx="369">
                  <c:v>10.06.2019</c:v>
                </c:pt>
                <c:pt idx="370">
                  <c:v>11.06.2019</c:v>
                </c:pt>
                <c:pt idx="371">
                  <c:v>12.06.2019</c:v>
                </c:pt>
                <c:pt idx="372">
                  <c:v>13.06.2019</c:v>
                </c:pt>
                <c:pt idx="373">
                  <c:v>14.06.2019</c:v>
                </c:pt>
                <c:pt idx="374">
                  <c:v>17.06.2019</c:v>
                </c:pt>
                <c:pt idx="375">
                  <c:v>18.06.2019</c:v>
                </c:pt>
                <c:pt idx="376">
                  <c:v>19.06.2019</c:v>
                </c:pt>
                <c:pt idx="377">
                  <c:v>20.06.2019</c:v>
                </c:pt>
                <c:pt idx="378">
                  <c:v>21.06.2019</c:v>
                </c:pt>
                <c:pt idx="379">
                  <c:v>24.06.2019</c:v>
                </c:pt>
                <c:pt idx="380">
                  <c:v>25.06.2019</c:v>
                </c:pt>
                <c:pt idx="381">
                  <c:v>26.06.2019</c:v>
                </c:pt>
                <c:pt idx="382">
                  <c:v>27.06.2019</c:v>
                </c:pt>
                <c:pt idx="383">
                  <c:v>28.06.2019</c:v>
                </c:pt>
                <c:pt idx="384">
                  <c:v>01.07.2019</c:v>
                </c:pt>
                <c:pt idx="385">
                  <c:v>02.07.2019</c:v>
                </c:pt>
                <c:pt idx="386">
                  <c:v>03.07.2019</c:v>
                </c:pt>
                <c:pt idx="387">
                  <c:v>04.07.2019</c:v>
                </c:pt>
                <c:pt idx="388">
                  <c:v>05.07.2019</c:v>
                </c:pt>
                <c:pt idx="389">
                  <c:v>08.07.2019</c:v>
                </c:pt>
                <c:pt idx="390">
                  <c:v>09.07.2019</c:v>
                </c:pt>
                <c:pt idx="391">
                  <c:v>10.07.2019</c:v>
                </c:pt>
                <c:pt idx="392">
                  <c:v>11.07.2019</c:v>
                </c:pt>
                <c:pt idx="393">
                  <c:v>12.07.2019</c:v>
                </c:pt>
                <c:pt idx="394">
                  <c:v>15.07.2019</c:v>
                </c:pt>
                <c:pt idx="395">
                  <c:v>16.07.2019</c:v>
                </c:pt>
                <c:pt idx="396">
                  <c:v>17.07.2019</c:v>
                </c:pt>
                <c:pt idx="397">
                  <c:v>18.07.2019</c:v>
                </c:pt>
                <c:pt idx="398">
                  <c:v>19.07.2019</c:v>
                </c:pt>
                <c:pt idx="399">
                  <c:v>22.07.2019</c:v>
                </c:pt>
                <c:pt idx="400">
                  <c:v>30.07.2019</c:v>
                </c:pt>
                <c:pt idx="401">
                  <c:v>31.07.2019</c:v>
                </c:pt>
                <c:pt idx="402">
                  <c:v>01.08.2019</c:v>
                </c:pt>
                <c:pt idx="403">
                  <c:v>02.08.2019</c:v>
                </c:pt>
                <c:pt idx="404">
                  <c:v>05.08.2019</c:v>
                </c:pt>
                <c:pt idx="405">
                  <c:v>06.08.2019</c:v>
                </c:pt>
                <c:pt idx="406">
                  <c:v>07.08.2019</c:v>
                </c:pt>
                <c:pt idx="407">
                  <c:v>08.08.2019</c:v>
                </c:pt>
                <c:pt idx="408">
                  <c:v>09.08.2019</c:v>
                </c:pt>
                <c:pt idx="409">
                  <c:v>12.08.2019</c:v>
                </c:pt>
                <c:pt idx="410">
                  <c:v>14.08.2019</c:v>
                </c:pt>
                <c:pt idx="411">
                  <c:v>15.08.2019</c:v>
                </c:pt>
                <c:pt idx="412">
                  <c:v>20.08.2019</c:v>
                </c:pt>
                <c:pt idx="413">
                  <c:v>21.08.2019</c:v>
                </c:pt>
                <c:pt idx="414">
                  <c:v>26.08.2019</c:v>
                </c:pt>
                <c:pt idx="415">
                  <c:v>28.08.2019</c:v>
                </c:pt>
                <c:pt idx="416">
                  <c:v>29.08.2019</c:v>
                </c:pt>
                <c:pt idx="417">
                  <c:v>30.08.2019</c:v>
                </c:pt>
              </c:strCache>
            </c:strRef>
          </c:cat>
          <c:val>
            <c:numRef>
              <c:f>[FXUS_30.08.2019.xls]Simple!$D$1:$D$418</c:f>
              <c:numCache>
                <c:formatCode>0.00%</c:formatCode>
                <c:ptCount val="418"/>
                <c:pt idx="0">
                  <c:v>0</c:v>
                </c:pt>
                <c:pt idx="1">
                  <c:v>-1.5040825096691579E-3</c:v>
                </c:pt>
                <c:pt idx="2">
                  <c:v>-5.1568543188655891E-3</c:v>
                </c:pt>
                <c:pt idx="3">
                  <c:v>-5.3717232488181832E-3</c:v>
                </c:pt>
                <c:pt idx="4">
                  <c:v>-2.1486892995272733E-3</c:v>
                </c:pt>
                <c:pt idx="5">
                  <c:v>3.4379028792437261E-3</c:v>
                </c:pt>
                <c:pt idx="6">
                  <c:v>6.660936828534636E-3</c:v>
                </c:pt>
                <c:pt idx="7">
                  <c:v>7.9501504082508667E-3</c:v>
                </c:pt>
                <c:pt idx="8">
                  <c:v>7.5204125483454565E-3</c:v>
                </c:pt>
                <c:pt idx="9">
                  <c:v>3.4379028792437261E-3</c:v>
                </c:pt>
                <c:pt idx="10">
                  <c:v>1.2462397937258229E-2</c:v>
                </c:pt>
                <c:pt idx="11">
                  <c:v>1.8048990116029229E-2</c:v>
                </c:pt>
                <c:pt idx="12">
                  <c:v>1.4825956166738319E-2</c:v>
                </c:pt>
                <c:pt idx="13">
                  <c:v>1.3966480446927276E-2</c:v>
                </c:pt>
                <c:pt idx="14">
                  <c:v>1.6115169746454772E-2</c:v>
                </c:pt>
                <c:pt idx="15">
                  <c:v>1.5685431886549361E-2</c:v>
                </c:pt>
                <c:pt idx="16">
                  <c:v>1.5255694026643729E-2</c:v>
                </c:pt>
                <c:pt idx="17">
                  <c:v>1.7404383326171002E-2</c:v>
                </c:pt>
                <c:pt idx="18">
                  <c:v>1.2032660077352819E-2</c:v>
                </c:pt>
                <c:pt idx="19">
                  <c:v>2.0412548345509318E-2</c:v>
                </c:pt>
                <c:pt idx="20">
                  <c:v>2.6858616244091138E-2</c:v>
                </c:pt>
                <c:pt idx="21">
                  <c:v>3.1155994843145685E-2</c:v>
                </c:pt>
                <c:pt idx="22">
                  <c:v>3.8461538461538547E-2</c:v>
                </c:pt>
                <c:pt idx="23">
                  <c:v>4.0395358831113004E-2</c:v>
                </c:pt>
                <c:pt idx="24">
                  <c:v>4.1899441340782273E-2</c:v>
                </c:pt>
                <c:pt idx="25">
                  <c:v>4.061022776106582E-2</c:v>
                </c:pt>
                <c:pt idx="26">
                  <c:v>4.8130640309411277E-2</c:v>
                </c:pt>
                <c:pt idx="27">
                  <c:v>5.4791577137945913E-2</c:v>
                </c:pt>
                <c:pt idx="28">
                  <c:v>5.4791577137945913E-2</c:v>
                </c:pt>
                <c:pt idx="29">
                  <c:v>5.070906746884396E-2</c:v>
                </c:pt>
                <c:pt idx="30">
                  <c:v>6.0807907176622322E-2</c:v>
                </c:pt>
                <c:pt idx="31">
                  <c:v>5.9088955737000459E-2</c:v>
                </c:pt>
                <c:pt idx="32">
                  <c:v>6.4245810055866048E-2</c:v>
                </c:pt>
                <c:pt idx="33">
                  <c:v>7.2625698324022325E-2</c:v>
                </c:pt>
                <c:pt idx="34">
                  <c:v>7.5204125483455009E-2</c:v>
                </c:pt>
                <c:pt idx="35">
                  <c:v>7.4559518693596782E-2</c:v>
                </c:pt>
                <c:pt idx="36">
                  <c:v>7.5204125483455009E-2</c:v>
                </c:pt>
                <c:pt idx="37">
                  <c:v>8.7881392350666276E-2</c:v>
                </c:pt>
                <c:pt idx="38">
                  <c:v>8.0575848732273414E-2</c:v>
                </c:pt>
                <c:pt idx="39">
                  <c:v>6.8758057584873189E-2</c:v>
                </c:pt>
                <c:pt idx="40">
                  <c:v>6.9187795444778599E-2</c:v>
                </c:pt>
                <c:pt idx="41">
                  <c:v>6.8758057584873189E-2</c:v>
                </c:pt>
                <c:pt idx="42">
                  <c:v>4.6411688869789414E-2</c:v>
                </c:pt>
                <c:pt idx="43">
                  <c:v>3.8676407391491363E-3</c:v>
                </c:pt>
                <c:pt idx="44">
                  <c:v>2.0842286205414728E-2</c:v>
                </c:pt>
                <c:pt idx="45">
                  <c:v>1.6115169746454772E-2</c:v>
                </c:pt>
                <c:pt idx="46">
                  <c:v>-2.1916630855178254E-2</c:v>
                </c:pt>
                <c:pt idx="47">
                  <c:v>-7.3055436183927513E-3</c:v>
                </c:pt>
                <c:pt idx="48">
                  <c:v>6.2311989686292257E-3</c:v>
                </c:pt>
                <c:pt idx="49">
                  <c:v>9.2393639879673195E-3</c:v>
                </c:pt>
                <c:pt idx="50">
                  <c:v>2.3205844434894596E-2</c:v>
                </c:pt>
                <c:pt idx="51">
                  <c:v>3.5453373442200231E-2</c:v>
                </c:pt>
                <c:pt idx="52">
                  <c:v>3.5883111302105863E-2</c:v>
                </c:pt>
                <c:pt idx="53">
                  <c:v>3.5883111302105863E-2</c:v>
                </c:pt>
                <c:pt idx="54">
                  <c:v>2.9866781263429232E-2</c:v>
                </c:pt>
                <c:pt idx="55">
                  <c:v>2.4280189084658454E-2</c:v>
                </c:pt>
                <c:pt idx="56">
                  <c:v>2.5139664804469275E-2</c:v>
                </c:pt>
                <c:pt idx="57">
                  <c:v>4.1469703480876641E-2</c:v>
                </c:pt>
                <c:pt idx="58">
                  <c:v>5.307262569832405E-2</c:v>
                </c:pt>
                <c:pt idx="59">
                  <c:v>3.9965620971207594E-2</c:v>
                </c:pt>
                <c:pt idx="60">
                  <c:v>2.8577567683713001E-2</c:v>
                </c:pt>
                <c:pt idx="61">
                  <c:v>1.5470562956596545E-2</c:v>
                </c:pt>
                <c:pt idx="62">
                  <c:v>2.1057155135367545E-2</c:v>
                </c:pt>
                <c:pt idx="63">
                  <c:v>3.2230339492909321E-2</c:v>
                </c:pt>
                <c:pt idx="64">
                  <c:v>3.5238504512247637E-2</c:v>
                </c:pt>
                <c:pt idx="65">
                  <c:v>3.5023635582294821E-2</c:v>
                </c:pt>
                <c:pt idx="66">
                  <c:v>3.9535883111302184E-2</c:v>
                </c:pt>
                <c:pt idx="67">
                  <c:v>5.7155135367426002E-2</c:v>
                </c:pt>
                <c:pt idx="68">
                  <c:v>5.5865921787709549E-2</c:v>
                </c:pt>
                <c:pt idx="69">
                  <c:v>4.9204984959174913E-2</c:v>
                </c:pt>
                <c:pt idx="70">
                  <c:v>4.3618392780403914E-2</c:v>
                </c:pt>
                <c:pt idx="71">
                  <c:v>4.2544048130640499E-2</c:v>
                </c:pt>
                <c:pt idx="72">
                  <c:v>4.4477868500214957E-2</c:v>
                </c:pt>
                <c:pt idx="73">
                  <c:v>2.9866781263429232E-2</c:v>
                </c:pt>
                <c:pt idx="74">
                  <c:v>3.1370863773098501E-2</c:v>
                </c:pt>
                <c:pt idx="75">
                  <c:v>2.9866781263429232E-2</c:v>
                </c:pt>
                <c:pt idx="76">
                  <c:v>4.0825096691017304E-3</c:v>
                </c:pt>
                <c:pt idx="77">
                  <c:v>-1.6974645466265592E-2</c:v>
                </c:pt>
                <c:pt idx="78">
                  <c:v>9.4542329179199136E-3</c:v>
                </c:pt>
                <c:pt idx="79">
                  <c:v>-8.1650193382037939E-3</c:v>
                </c:pt>
                <c:pt idx="80">
                  <c:v>-1.1173184357541777E-2</c:v>
                </c:pt>
                <c:pt idx="81">
                  <c:v>2.3635582294800894E-3</c:v>
                </c:pt>
                <c:pt idx="82">
                  <c:v>2.3635582294800894E-3</c:v>
                </c:pt>
                <c:pt idx="83">
                  <c:v>-7.9501504082508667E-3</c:v>
                </c:pt>
                <c:pt idx="84">
                  <c:v>3.4379028792437261E-3</c:v>
                </c:pt>
                <c:pt idx="85">
                  <c:v>1.0528577567683772E-2</c:v>
                </c:pt>
                <c:pt idx="86">
                  <c:v>-1.1388053287494704E-2</c:v>
                </c:pt>
                <c:pt idx="87">
                  <c:v>-8.1650193382037939E-3</c:v>
                </c:pt>
                <c:pt idx="88">
                  <c:v>8.5947571981090931E-3</c:v>
                </c:pt>
                <c:pt idx="89">
                  <c:v>3.4379028792437261E-3</c:v>
                </c:pt>
                <c:pt idx="90">
                  <c:v>1.1602922217447409E-2</c:v>
                </c:pt>
                <c:pt idx="91">
                  <c:v>8.379888268156499E-3</c:v>
                </c:pt>
                <c:pt idx="92">
                  <c:v>1.6544907606360182E-2</c:v>
                </c:pt>
                <c:pt idx="93">
                  <c:v>2.7718091963901959E-2</c:v>
                </c:pt>
                <c:pt idx="94">
                  <c:v>2.8577567683713001E-2</c:v>
                </c:pt>
                <c:pt idx="95">
                  <c:v>2.2990975504942002E-2</c:v>
                </c:pt>
                <c:pt idx="96">
                  <c:v>1.4396218306832909E-2</c:v>
                </c:pt>
                <c:pt idx="97">
                  <c:v>1.4396218306832909E-2</c:v>
                </c:pt>
                <c:pt idx="98">
                  <c:v>8.5947571981082049E-4</c:v>
                </c:pt>
                <c:pt idx="99">
                  <c:v>2.5784271594326835E-3</c:v>
                </c:pt>
                <c:pt idx="100">
                  <c:v>1.2892135797163862E-2</c:v>
                </c:pt>
                <c:pt idx="101">
                  <c:v>1.3751611516974682E-2</c:v>
                </c:pt>
                <c:pt idx="102">
                  <c:v>5.5865921787709993E-3</c:v>
                </c:pt>
                <c:pt idx="103">
                  <c:v>7.9501504082508667E-3</c:v>
                </c:pt>
                <c:pt idx="104">
                  <c:v>1.0743446497636366E-3</c:v>
                </c:pt>
                <c:pt idx="105">
                  <c:v>-1.2892135797164528E-3</c:v>
                </c:pt>
                <c:pt idx="106">
                  <c:v>1.1602922217447409E-2</c:v>
                </c:pt>
                <c:pt idx="107">
                  <c:v>1.5255694026643729E-2</c:v>
                </c:pt>
                <c:pt idx="108">
                  <c:v>1.5255694026643729E-2</c:v>
                </c:pt>
                <c:pt idx="109">
                  <c:v>2.4924795874516681E-2</c:v>
                </c:pt>
                <c:pt idx="110">
                  <c:v>3.4379028792436594E-2</c:v>
                </c:pt>
                <c:pt idx="111">
                  <c:v>3.6097980232058458E-2</c:v>
                </c:pt>
                <c:pt idx="112">
                  <c:v>3.6742587021916684E-2</c:v>
                </c:pt>
                <c:pt idx="113">
                  <c:v>2.9866781263429232E-2</c:v>
                </c:pt>
                <c:pt idx="114">
                  <c:v>3.4164159862484E-2</c:v>
                </c:pt>
                <c:pt idx="115">
                  <c:v>3.3734422002578368E-2</c:v>
                </c:pt>
                <c:pt idx="116">
                  <c:v>3.1155994843145685E-2</c:v>
                </c:pt>
                <c:pt idx="117">
                  <c:v>3.8676407391491363E-2</c:v>
                </c:pt>
                <c:pt idx="118">
                  <c:v>3.5238504512247637E-2</c:v>
                </c:pt>
                <c:pt idx="119">
                  <c:v>3.8461538461538547E-2</c:v>
                </c:pt>
                <c:pt idx="120">
                  <c:v>3.6527718091963868E-2</c:v>
                </c:pt>
                <c:pt idx="121">
                  <c:v>3.3949290932531184E-2</c:v>
                </c:pt>
                <c:pt idx="122">
                  <c:v>3.3949290932531184E-2</c:v>
                </c:pt>
                <c:pt idx="123">
                  <c:v>2.2346368715083775E-2</c:v>
                </c:pt>
                <c:pt idx="124">
                  <c:v>3.5453373442200231E-2</c:v>
                </c:pt>
                <c:pt idx="125">
                  <c:v>2.8362698753760185E-2</c:v>
                </c:pt>
                <c:pt idx="126">
                  <c:v>3.9750752041254778E-2</c:v>
                </c:pt>
                <c:pt idx="127">
                  <c:v>4.4477868500214957E-2</c:v>
                </c:pt>
                <c:pt idx="128">
                  <c:v>4.5552213149978371E-2</c:v>
                </c:pt>
                <c:pt idx="129">
                  <c:v>5.4576708207993097E-2</c:v>
                </c:pt>
                <c:pt idx="130">
                  <c:v>5.3717232488182276E-2</c:v>
                </c:pt>
                <c:pt idx="131">
                  <c:v>5.6940266437473186E-2</c:v>
                </c:pt>
                <c:pt idx="132">
                  <c:v>5.8014611087236823E-2</c:v>
                </c:pt>
                <c:pt idx="133">
                  <c:v>5.994843145681128E-2</c:v>
                </c:pt>
                <c:pt idx="134">
                  <c:v>5.5865921787709549E-2</c:v>
                </c:pt>
                <c:pt idx="135">
                  <c:v>5.8659217877095049E-2</c:v>
                </c:pt>
                <c:pt idx="136">
                  <c:v>5.7799742157284006E-2</c:v>
                </c:pt>
                <c:pt idx="137">
                  <c:v>5.6080790717662143E-2</c:v>
                </c:pt>
                <c:pt idx="138">
                  <c:v>5.1568543188654781E-2</c:v>
                </c:pt>
                <c:pt idx="139">
                  <c:v>5.350236355822946E-2</c:v>
                </c:pt>
                <c:pt idx="140">
                  <c:v>4.6411688869789414E-2</c:v>
                </c:pt>
                <c:pt idx="141">
                  <c:v>4.8130640309411277E-2</c:v>
                </c:pt>
                <c:pt idx="142">
                  <c:v>3.3304684142672958E-2</c:v>
                </c:pt>
                <c:pt idx="143">
                  <c:v>3.5453373442200231E-2</c:v>
                </c:pt>
                <c:pt idx="144">
                  <c:v>2.6214009454232912E-2</c:v>
                </c:pt>
                <c:pt idx="145">
                  <c:v>3.2660077352814953E-2</c:v>
                </c:pt>
                <c:pt idx="146">
                  <c:v>3.3519553072625774E-2</c:v>
                </c:pt>
                <c:pt idx="147">
                  <c:v>3.6742587021916684E-2</c:v>
                </c:pt>
                <c:pt idx="148">
                  <c:v>3.1585732703051095E-2</c:v>
                </c:pt>
                <c:pt idx="149">
                  <c:v>3.1585732703051095E-2</c:v>
                </c:pt>
                <c:pt idx="150">
                  <c:v>4.061022776106582E-2</c:v>
                </c:pt>
                <c:pt idx="151">
                  <c:v>4.9634722819080324E-2</c:v>
                </c:pt>
                <c:pt idx="152">
                  <c:v>5.9088955737000459E-2</c:v>
                </c:pt>
                <c:pt idx="153">
                  <c:v>6.2311989686291369E-2</c:v>
                </c:pt>
                <c:pt idx="154">
                  <c:v>5.4791577137945913E-2</c:v>
                </c:pt>
                <c:pt idx="155">
                  <c:v>6.4030941125913232E-2</c:v>
                </c:pt>
                <c:pt idx="156">
                  <c:v>6.5105285775676869E-2</c:v>
                </c:pt>
                <c:pt idx="157">
                  <c:v>6.3601203266007822E-2</c:v>
                </c:pt>
                <c:pt idx="158">
                  <c:v>6.8113450795015185E-2</c:v>
                </c:pt>
                <c:pt idx="159">
                  <c:v>7.0262140094542458E-2</c:v>
                </c:pt>
                <c:pt idx="160">
                  <c:v>6.6179630425440505E-2</c:v>
                </c:pt>
                <c:pt idx="161">
                  <c:v>6.5105285775676869E-2</c:v>
                </c:pt>
                <c:pt idx="162">
                  <c:v>6.6824237215298732E-2</c:v>
                </c:pt>
                <c:pt idx="163">
                  <c:v>7.1121615814353278E-2</c:v>
                </c:pt>
                <c:pt idx="164">
                  <c:v>8.1005586592178824E-2</c:v>
                </c:pt>
                <c:pt idx="165">
                  <c:v>7.7997421572840731E-2</c:v>
                </c:pt>
                <c:pt idx="166">
                  <c:v>7.0477009024495052E-2</c:v>
                </c:pt>
                <c:pt idx="167">
                  <c:v>6.4030941125913232E-2</c:v>
                </c:pt>
                <c:pt idx="168">
                  <c:v>6.9402664374731415E-2</c:v>
                </c:pt>
                <c:pt idx="169">
                  <c:v>6.8328319724967779E-2</c:v>
                </c:pt>
                <c:pt idx="170">
                  <c:v>7.4344649763644188E-2</c:v>
                </c:pt>
                <c:pt idx="171">
                  <c:v>7.8856897292651551E-2</c:v>
                </c:pt>
                <c:pt idx="172">
                  <c:v>8.2724538031800687E-2</c:v>
                </c:pt>
                <c:pt idx="173">
                  <c:v>8.6162440911044191E-2</c:v>
                </c:pt>
                <c:pt idx="174">
                  <c:v>8.5732703051138781E-2</c:v>
                </c:pt>
                <c:pt idx="175">
                  <c:v>8.4443489471422328E-2</c:v>
                </c:pt>
                <c:pt idx="176">
                  <c:v>7.7352814782982504E-2</c:v>
                </c:pt>
                <c:pt idx="177">
                  <c:v>7.2840567253975141E-2</c:v>
                </c:pt>
                <c:pt idx="178">
                  <c:v>7.9716373012462372E-2</c:v>
                </c:pt>
                <c:pt idx="179">
                  <c:v>7.1336484744305872E-2</c:v>
                </c:pt>
                <c:pt idx="180">
                  <c:v>7.9931241942415188E-2</c:v>
                </c:pt>
                <c:pt idx="181">
                  <c:v>8.3369144821658914E-2</c:v>
                </c:pt>
                <c:pt idx="182">
                  <c:v>8.5947571981091597E-2</c:v>
                </c:pt>
                <c:pt idx="183">
                  <c:v>8.8525999140524281E-2</c:v>
                </c:pt>
                <c:pt idx="184">
                  <c:v>8.8311130210571465E-2</c:v>
                </c:pt>
                <c:pt idx="185">
                  <c:v>8.6377309840997007E-2</c:v>
                </c:pt>
                <c:pt idx="186">
                  <c:v>9.3467984529437054E-2</c:v>
                </c:pt>
                <c:pt idx="187">
                  <c:v>0.10163300386764074</c:v>
                </c:pt>
                <c:pt idx="188">
                  <c:v>0.10184787279759355</c:v>
                </c:pt>
                <c:pt idx="189">
                  <c:v>0.10807907176622256</c:v>
                </c:pt>
                <c:pt idx="190">
                  <c:v>0.1033519553072626</c:v>
                </c:pt>
                <c:pt idx="191">
                  <c:v>0.10356682423721542</c:v>
                </c:pt>
                <c:pt idx="192">
                  <c:v>0.10356682423721542</c:v>
                </c:pt>
                <c:pt idx="193">
                  <c:v>0.10184787279759355</c:v>
                </c:pt>
                <c:pt idx="194">
                  <c:v>9.8195100988397011E-2</c:v>
                </c:pt>
                <c:pt idx="195">
                  <c:v>9.4327460249247874E-2</c:v>
                </c:pt>
                <c:pt idx="196">
                  <c:v>9.1749033089815191E-2</c:v>
                </c:pt>
                <c:pt idx="197">
                  <c:v>9.3897722389342464E-2</c:v>
                </c:pt>
                <c:pt idx="198">
                  <c:v>9.7980232058444416E-2</c:v>
                </c:pt>
                <c:pt idx="199">
                  <c:v>9.8409969918349827E-2</c:v>
                </c:pt>
                <c:pt idx="200">
                  <c:v>0.10442629995702624</c:v>
                </c:pt>
                <c:pt idx="201">
                  <c:v>0.10485603781693165</c:v>
                </c:pt>
                <c:pt idx="202">
                  <c:v>9.8195100988397011E-2</c:v>
                </c:pt>
                <c:pt idx="203">
                  <c:v>0.10399656209712083</c:v>
                </c:pt>
                <c:pt idx="204">
                  <c:v>0.10507090674688446</c:v>
                </c:pt>
                <c:pt idx="205">
                  <c:v>0.11366566394499356</c:v>
                </c:pt>
                <c:pt idx="206">
                  <c:v>0.11302105715513533</c:v>
                </c:pt>
                <c:pt idx="207">
                  <c:v>0.10915341641598619</c:v>
                </c:pt>
                <c:pt idx="208">
                  <c:v>0.10807907176622256</c:v>
                </c:pt>
                <c:pt idx="209">
                  <c:v>0.10421143102707342</c:v>
                </c:pt>
                <c:pt idx="210">
                  <c:v>0.10743446497636433</c:v>
                </c:pt>
                <c:pt idx="211">
                  <c:v>0.10743446497636433</c:v>
                </c:pt>
                <c:pt idx="212">
                  <c:v>0.11108723678556087</c:v>
                </c:pt>
                <c:pt idx="213">
                  <c:v>0.11065749892565524</c:v>
                </c:pt>
                <c:pt idx="214">
                  <c:v>0.11151697464546628</c:v>
                </c:pt>
                <c:pt idx="215">
                  <c:v>0.10206274172754615</c:v>
                </c:pt>
                <c:pt idx="216">
                  <c:v>9.5831542758917143E-2</c:v>
                </c:pt>
                <c:pt idx="217">
                  <c:v>9.4757198109153506E-2</c:v>
                </c:pt>
                <c:pt idx="218">
                  <c:v>9.325311559948446E-2</c:v>
                </c:pt>
                <c:pt idx="219">
                  <c:v>5.7370004297378596E-2</c:v>
                </c:pt>
                <c:pt idx="220">
                  <c:v>3.5883111302105863E-2</c:v>
                </c:pt>
                <c:pt idx="221">
                  <c:v>5.070906746884396E-2</c:v>
                </c:pt>
                <c:pt idx="222">
                  <c:v>4.4692737430167551E-2</c:v>
                </c:pt>
                <c:pt idx="223">
                  <c:v>6.7039106145251326E-2</c:v>
                </c:pt>
                <c:pt idx="224">
                  <c:v>6.6609368285345916E-2</c:v>
                </c:pt>
                <c:pt idx="225">
                  <c:v>5.1138805328749593E-2</c:v>
                </c:pt>
                <c:pt idx="226">
                  <c:v>5.0494198538891366E-2</c:v>
                </c:pt>
                <c:pt idx="227">
                  <c:v>4.5981951009884003E-2</c:v>
                </c:pt>
                <c:pt idx="228">
                  <c:v>4.0395358831113004E-2</c:v>
                </c:pt>
                <c:pt idx="229">
                  <c:v>7.9501504082508667E-3</c:v>
                </c:pt>
                <c:pt idx="230">
                  <c:v>2.6858616244091138E-2</c:v>
                </c:pt>
                <c:pt idx="231">
                  <c:v>9.2393639879673195E-3</c:v>
                </c:pt>
                <c:pt idx="232">
                  <c:v>2.3635582294800894E-3</c:v>
                </c:pt>
                <c:pt idx="233">
                  <c:v>1.8048990116029229E-2</c:v>
                </c:pt>
                <c:pt idx="234">
                  <c:v>2.9437043403523822E-2</c:v>
                </c:pt>
                <c:pt idx="235">
                  <c:v>4.103996562097123E-2</c:v>
                </c:pt>
                <c:pt idx="236">
                  <c:v>3.4164159862484E-2</c:v>
                </c:pt>
                <c:pt idx="237">
                  <c:v>3.9321014181349367E-2</c:v>
                </c:pt>
                <c:pt idx="238">
                  <c:v>4.5767082079931187E-2</c:v>
                </c:pt>
                <c:pt idx="239">
                  <c:v>6.7683712935109552E-2</c:v>
                </c:pt>
                <c:pt idx="240">
                  <c:v>6.4890416845724275E-2</c:v>
                </c:pt>
                <c:pt idx="241">
                  <c:v>5.5006446067898729E-2</c:v>
                </c:pt>
                <c:pt idx="242">
                  <c:v>3.3949290932531184E-2</c:v>
                </c:pt>
                <c:pt idx="243">
                  <c:v>3.2660077352814953E-2</c:v>
                </c:pt>
                <c:pt idx="244">
                  <c:v>2.4924795874516681E-2</c:v>
                </c:pt>
                <c:pt idx="245">
                  <c:v>3.6097980232058458E-2</c:v>
                </c:pt>
                <c:pt idx="246">
                  <c:v>3.8461538461538547E-2</c:v>
                </c:pt>
                <c:pt idx="247">
                  <c:v>2.0842286205414728E-2</c:v>
                </c:pt>
                <c:pt idx="248">
                  <c:v>2.5784271594326835E-3</c:v>
                </c:pt>
                <c:pt idx="249">
                  <c:v>6.0163300386764096E-3</c:v>
                </c:pt>
                <c:pt idx="250">
                  <c:v>6.0163300386764096E-3</c:v>
                </c:pt>
                <c:pt idx="251">
                  <c:v>-4.2973785990541025E-4</c:v>
                </c:pt>
                <c:pt idx="252">
                  <c:v>1.5255694026643729E-2</c:v>
                </c:pt>
                <c:pt idx="253">
                  <c:v>1.8048990116029229E-2</c:v>
                </c:pt>
                <c:pt idx="254">
                  <c:v>4.1469703480876641E-2</c:v>
                </c:pt>
                <c:pt idx="255">
                  <c:v>3.9321014181349367E-2</c:v>
                </c:pt>
                <c:pt idx="256">
                  <c:v>4.7700902449505866E-2</c:v>
                </c:pt>
                <c:pt idx="257">
                  <c:v>5.9303824666953053E-2</c:v>
                </c:pt>
                <c:pt idx="258">
                  <c:v>2.5139664804469275E-2</c:v>
                </c:pt>
                <c:pt idx="259">
                  <c:v>2.5139664804469275E-2</c:v>
                </c:pt>
                <c:pt idx="260">
                  <c:v>2.4280189084658454E-2</c:v>
                </c:pt>
                <c:pt idx="261">
                  <c:v>2.148689299525941E-4</c:v>
                </c:pt>
                <c:pt idx="262">
                  <c:v>1.9338203695746792E-3</c:v>
                </c:pt>
                <c:pt idx="263">
                  <c:v>1.2892135797164528E-3</c:v>
                </c:pt>
                <c:pt idx="264">
                  <c:v>6.8758057584872301E-3</c:v>
                </c:pt>
                <c:pt idx="265">
                  <c:v>6.4460678985820419E-3</c:v>
                </c:pt>
                <c:pt idx="266">
                  <c:v>-1.2462397937258229E-2</c:v>
                </c:pt>
                <c:pt idx="267">
                  <c:v>-3.3089815212720253E-2</c:v>
                </c:pt>
                <c:pt idx="268">
                  <c:v>-3.3089815212720253E-2</c:v>
                </c:pt>
                <c:pt idx="269">
                  <c:v>-4.7915771379458461E-2</c:v>
                </c:pt>
                <c:pt idx="270">
                  <c:v>-6.2956596476149596E-2</c:v>
                </c:pt>
                <c:pt idx="271">
                  <c:v>-8.250966910184776E-2</c:v>
                </c:pt>
                <c:pt idx="272">
                  <c:v>-0.10721959604641174</c:v>
                </c:pt>
                <c:pt idx="273">
                  <c:v>-0.10721959604641174</c:v>
                </c:pt>
                <c:pt idx="274">
                  <c:v>-5.5006446067898618E-2</c:v>
                </c:pt>
                <c:pt idx="275">
                  <c:v>-5.6295659647614849E-2</c:v>
                </c:pt>
                <c:pt idx="276">
                  <c:v>-4.8345509239363982E-2</c:v>
                </c:pt>
                <c:pt idx="277">
                  <c:v>-4.7271164589600234E-2</c:v>
                </c:pt>
                <c:pt idx="278">
                  <c:v>-7.0262140094542236E-2</c:v>
                </c:pt>
                <c:pt idx="279">
                  <c:v>-3.8246669531585731E-2</c:v>
                </c:pt>
                <c:pt idx="280">
                  <c:v>-3.1155994843145574E-2</c:v>
                </c:pt>
                <c:pt idx="281">
                  <c:v>-2.1701761925225549E-2</c:v>
                </c:pt>
                <c:pt idx="282">
                  <c:v>-1.7189514396218297E-2</c:v>
                </c:pt>
                <c:pt idx="283">
                  <c:v>-1.2247529007305524E-2</c:v>
                </c:pt>
                <c:pt idx="284">
                  <c:v>-1.2462397937258229E-2</c:v>
                </c:pt>
                <c:pt idx="285">
                  <c:v>-1.7619252256123819E-2</c:v>
                </c:pt>
                <c:pt idx="286">
                  <c:v>-7.3055436183927513E-3</c:v>
                </c:pt>
                <c:pt idx="287">
                  <c:v>-4.9419853889126619E-3</c:v>
                </c:pt>
                <c:pt idx="288">
                  <c:v>2.7932960893854997E-3</c:v>
                </c:pt>
                <c:pt idx="289">
                  <c:v>1.5685431886549361E-2</c:v>
                </c:pt>
                <c:pt idx="290">
                  <c:v>1.5685431886549361E-2</c:v>
                </c:pt>
                <c:pt idx="291">
                  <c:v>1.2892135797164528E-3</c:v>
                </c:pt>
                <c:pt idx="292">
                  <c:v>3.4379028792437261E-3</c:v>
                </c:pt>
                <c:pt idx="293">
                  <c:v>4.9419853889127729E-3</c:v>
                </c:pt>
                <c:pt idx="294">
                  <c:v>1.3751611516974682E-2</c:v>
                </c:pt>
                <c:pt idx="295">
                  <c:v>6.0163300386764096E-3</c:v>
                </c:pt>
                <c:pt idx="296">
                  <c:v>4.2973785990545466E-3</c:v>
                </c:pt>
                <c:pt idx="297">
                  <c:v>2.0197679415556502E-2</c:v>
                </c:pt>
                <c:pt idx="298">
                  <c:v>2.9222174473571005E-2</c:v>
                </c:pt>
                <c:pt idx="299">
                  <c:v>3.0511388053287458E-2</c:v>
                </c:pt>
                <c:pt idx="300">
                  <c:v>3.738719381177491E-2</c:v>
                </c:pt>
                <c:pt idx="301">
                  <c:v>4.2329179200687461E-2</c:v>
                </c:pt>
                <c:pt idx="302">
                  <c:v>3.9965620971207594E-2</c:v>
                </c:pt>
                <c:pt idx="303">
                  <c:v>3.0726256983240274E-2</c:v>
                </c:pt>
                <c:pt idx="304">
                  <c:v>3.1585732703051095E-2</c:v>
                </c:pt>
                <c:pt idx="305">
                  <c:v>3.2230339492909321E-2</c:v>
                </c:pt>
                <c:pt idx="306">
                  <c:v>4.5767082079931187E-2</c:v>
                </c:pt>
                <c:pt idx="307">
                  <c:v>4.8775247099269503E-2</c:v>
                </c:pt>
                <c:pt idx="308">
                  <c:v>4.6196819939836598E-2</c:v>
                </c:pt>
                <c:pt idx="309">
                  <c:v>5.7584873227331412E-2</c:v>
                </c:pt>
                <c:pt idx="310">
                  <c:v>5.7584873227331412E-2</c:v>
                </c:pt>
                <c:pt idx="311">
                  <c:v>5.9088955737000459E-2</c:v>
                </c:pt>
                <c:pt idx="312">
                  <c:v>6.1022776106575138E-2</c:v>
                </c:pt>
                <c:pt idx="313">
                  <c:v>5.7155135367426002E-2</c:v>
                </c:pt>
                <c:pt idx="314">
                  <c:v>6.4030941125913232E-2</c:v>
                </c:pt>
                <c:pt idx="315">
                  <c:v>6.5535023635582279E-2</c:v>
                </c:pt>
                <c:pt idx="316">
                  <c:v>6.4675547915771237E-2</c:v>
                </c:pt>
                <c:pt idx="317">
                  <c:v>6.4890416845724275E-2</c:v>
                </c:pt>
                <c:pt idx="318">
                  <c:v>6.1882251826385959E-2</c:v>
                </c:pt>
                <c:pt idx="319">
                  <c:v>6.9187795444778599E-2</c:v>
                </c:pt>
                <c:pt idx="320">
                  <c:v>6.4675547915771237E-2</c:v>
                </c:pt>
                <c:pt idx="321">
                  <c:v>6.3386334336055006E-2</c:v>
                </c:pt>
                <c:pt idx="322">
                  <c:v>5.629565964761496E-2</c:v>
                </c:pt>
                <c:pt idx="323">
                  <c:v>4.7915771379458683E-2</c:v>
                </c:pt>
                <c:pt idx="324">
                  <c:v>4.5767082079931187E-2</c:v>
                </c:pt>
                <c:pt idx="325">
                  <c:v>6.1022776106575138E-2</c:v>
                </c:pt>
                <c:pt idx="326">
                  <c:v>6.4245810055866048E-2</c:v>
                </c:pt>
                <c:pt idx="327">
                  <c:v>7.1551353674258689E-2</c:v>
                </c:pt>
                <c:pt idx="328">
                  <c:v>7.0906746884400684E-2</c:v>
                </c:pt>
                <c:pt idx="329">
                  <c:v>7.6063601203266051E-2</c:v>
                </c:pt>
                <c:pt idx="330">
                  <c:v>8.0360979802320598E-2</c:v>
                </c:pt>
                <c:pt idx="331">
                  <c:v>8.0146110872368004E-2</c:v>
                </c:pt>
                <c:pt idx="332">
                  <c:v>7.6923076923076872E-2</c:v>
                </c:pt>
                <c:pt idx="333">
                  <c:v>8.8955737000429691E-2</c:v>
                </c:pt>
                <c:pt idx="334">
                  <c:v>6.8113450795015185E-2</c:v>
                </c:pt>
                <c:pt idx="335">
                  <c:v>6.7039106145251326E-2</c:v>
                </c:pt>
                <c:pt idx="336">
                  <c:v>7.4559518693596782E-2</c:v>
                </c:pt>
                <c:pt idx="337">
                  <c:v>6.9617533304684232E-2</c:v>
                </c:pt>
                <c:pt idx="338">
                  <c:v>7.3700042973785962E-2</c:v>
                </c:pt>
                <c:pt idx="339">
                  <c:v>8.0790717662226008E-2</c:v>
                </c:pt>
                <c:pt idx="340">
                  <c:v>9.325311559948446E-2</c:v>
                </c:pt>
                <c:pt idx="341">
                  <c:v>9.325311559948446E-2</c:v>
                </c:pt>
                <c:pt idx="342">
                  <c:v>9.5616673828964327E-2</c:v>
                </c:pt>
                <c:pt idx="343">
                  <c:v>9.7765363128491822E-2</c:v>
                </c:pt>
                <c:pt idx="344">
                  <c:v>0.10292221744735719</c:v>
                </c:pt>
                <c:pt idx="345">
                  <c:v>0.10399656209712083</c:v>
                </c:pt>
                <c:pt idx="346">
                  <c:v>9.7550494198538784E-2</c:v>
                </c:pt>
                <c:pt idx="347">
                  <c:v>0.10163300386764074</c:v>
                </c:pt>
                <c:pt idx="348">
                  <c:v>0.1089385474860336</c:v>
                </c:pt>
                <c:pt idx="349">
                  <c:v>0.10571551353674269</c:v>
                </c:pt>
                <c:pt idx="350">
                  <c:v>0.10743446497636433</c:v>
                </c:pt>
                <c:pt idx="351">
                  <c:v>0.11817791147400092</c:v>
                </c:pt>
                <c:pt idx="352">
                  <c:v>0.11559948431456823</c:v>
                </c:pt>
                <c:pt idx="353">
                  <c:v>0.11495487752471001</c:v>
                </c:pt>
                <c:pt idx="354">
                  <c:v>0.1201117318435756</c:v>
                </c:pt>
                <c:pt idx="355">
                  <c:v>0.12226042114310265</c:v>
                </c:pt>
                <c:pt idx="356">
                  <c:v>0.11409540180489897</c:v>
                </c:pt>
                <c:pt idx="357">
                  <c:v>9.9054576708208053E-2</c:v>
                </c:pt>
                <c:pt idx="358">
                  <c:v>8.0790717662226008E-2</c:v>
                </c:pt>
                <c:pt idx="359">
                  <c:v>8.2939406961753281E-2</c:v>
                </c:pt>
                <c:pt idx="360">
                  <c:v>6.8758057584873189E-2</c:v>
                </c:pt>
                <c:pt idx="361">
                  <c:v>6.1237645036527733E-2</c:v>
                </c:pt>
                <c:pt idx="362">
                  <c:v>6.3601203266007822E-2</c:v>
                </c:pt>
                <c:pt idx="363">
                  <c:v>5.0064460678985734E-2</c:v>
                </c:pt>
                <c:pt idx="364">
                  <c:v>4.662655779974223E-2</c:v>
                </c:pt>
                <c:pt idx="365">
                  <c:v>6.9402664374731415E-2</c:v>
                </c:pt>
                <c:pt idx="366">
                  <c:v>7.8212290502793325E-2</c:v>
                </c:pt>
                <c:pt idx="367">
                  <c:v>8.4873227331327961E-2</c:v>
                </c:pt>
                <c:pt idx="368">
                  <c:v>9.6261280618822553E-2</c:v>
                </c:pt>
                <c:pt idx="369">
                  <c:v>0.10163300386764074</c:v>
                </c:pt>
                <c:pt idx="370">
                  <c:v>0.10098839707778251</c:v>
                </c:pt>
                <c:pt idx="371">
                  <c:v>9.8839707778255237E-2</c:v>
                </c:pt>
                <c:pt idx="372">
                  <c:v>0.10356682423721542</c:v>
                </c:pt>
                <c:pt idx="373">
                  <c:v>0.10141813493768792</c:v>
                </c:pt>
                <c:pt idx="374">
                  <c:v>0.10270734851740437</c:v>
                </c:pt>
                <c:pt idx="375">
                  <c:v>0.11345079501504096</c:v>
                </c:pt>
                <c:pt idx="376">
                  <c:v>0.11710356682423728</c:v>
                </c:pt>
                <c:pt idx="377">
                  <c:v>0.12763214439192083</c:v>
                </c:pt>
                <c:pt idx="378">
                  <c:v>0.12569832402234637</c:v>
                </c:pt>
                <c:pt idx="379">
                  <c:v>0.12333476579286651</c:v>
                </c:pt>
                <c:pt idx="380">
                  <c:v>0.11237645036527733</c:v>
                </c:pt>
                <c:pt idx="381">
                  <c:v>0.11108723678556087</c:v>
                </c:pt>
                <c:pt idx="382">
                  <c:v>0.11581435324452083</c:v>
                </c:pt>
                <c:pt idx="383">
                  <c:v>0.12226042114310265</c:v>
                </c:pt>
                <c:pt idx="384">
                  <c:v>0.13085517834121196</c:v>
                </c:pt>
                <c:pt idx="385">
                  <c:v>0.13429308122045547</c:v>
                </c:pt>
                <c:pt idx="386">
                  <c:v>0.14331757627847019</c:v>
                </c:pt>
                <c:pt idx="387">
                  <c:v>0.14331757627847019</c:v>
                </c:pt>
                <c:pt idx="388">
                  <c:v>0.14116888697894292</c:v>
                </c:pt>
                <c:pt idx="389">
                  <c:v>0.13558229480017192</c:v>
                </c:pt>
                <c:pt idx="390">
                  <c:v>0.13773098409969919</c:v>
                </c:pt>
                <c:pt idx="391">
                  <c:v>0.14288783841856456</c:v>
                </c:pt>
                <c:pt idx="392">
                  <c:v>0.14546626557799747</c:v>
                </c:pt>
                <c:pt idx="393">
                  <c:v>0.15083798882681565</c:v>
                </c:pt>
                <c:pt idx="394">
                  <c:v>0.15105285775676847</c:v>
                </c:pt>
                <c:pt idx="395">
                  <c:v>0.14697034808766651</c:v>
                </c:pt>
                <c:pt idx="396">
                  <c:v>0.13966480446927365</c:v>
                </c:pt>
                <c:pt idx="397">
                  <c:v>0.14396218306832842</c:v>
                </c:pt>
                <c:pt idx="398">
                  <c:v>0.13687150837988815</c:v>
                </c:pt>
                <c:pt idx="399">
                  <c:v>0.14009454232917928</c:v>
                </c:pt>
                <c:pt idx="400">
                  <c:v>0.15083798882681565</c:v>
                </c:pt>
                <c:pt idx="401">
                  <c:v>0.13859045981951024</c:v>
                </c:pt>
                <c:pt idx="402">
                  <c:v>0.12849162011173187</c:v>
                </c:pt>
                <c:pt idx="403">
                  <c:v>0.1201117318435756</c:v>
                </c:pt>
                <c:pt idx="404">
                  <c:v>8.6377309840997007E-2</c:v>
                </c:pt>
                <c:pt idx="405">
                  <c:v>0.10077352814782969</c:v>
                </c:pt>
                <c:pt idx="406">
                  <c:v>0.10163300386764074</c:v>
                </c:pt>
                <c:pt idx="407">
                  <c:v>0.12269015900300828</c:v>
                </c:pt>
                <c:pt idx="408">
                  <c:v>0.11538461538461542</c:v>
                </c:pt>
                <c:pt idx="409">
                  <c:v>0.10184787279759355</c:v>
                </c:pt>
                <c:pt idx="410">
                  <c:v>8.5302965191233371E-2</c:v>
                </c:pt>
                <c:pt idx="411">
                  <c:v>8.7881392350666276E-2</c:v>
                </c:pt>
                <c:pt idx="412">
                  <c:v>0.10829394069617537</c:v>
                </c:pt>
                <c:pt idx="413">
                  <c:v>0.11753330468414269</c:v>
                </c:pt>
                <c:pt idx="414">
                  <c:v>9.9699183498066279E-2</c:v>
                </c:pt>
                <c:pt idx="415">
                  <c:v>0.10292221744735719</c:v>
                </c:pt>
                <c:pt idx="416">
                  <c:v>0.11710356682423728</c:v>
                </c:pt>
                <c:pt idx="417">
                  <c:v>0.11774817361409551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417544"/>
        <c:axId val="307414408"/>
      </c:lineChart>
      <c:catAx>
        <c:axId val="30741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14408"/>
        <c:crosses val="autoZero"/>
        <c:auto val="1"/>
        <c:lblAlgn val="ctr"/>
        <c:lblOffset val="100"/>
        <c:noMultiLvlLbl val="0"/>
      </c:catAx>
      <c:valAx>
        <c:axId val="30741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17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[FXIT_30.08.2019.xls]Simple!$A$1:$A$419</c:f>
              <c:strCache>
                <c:ptCount val="419"/>
                <c:pt idx="0">
                  <c:v>01.12.2017</c:v>
                </c:pt>
                <c:pt idx="1">
                  <c:v>04.12.2017</c:v>
                </c:pt>
                <c:pt idx="2">
                  <c:v>05.12.2017</c:v>
                </c:pt>
                <c:pt idx="3">
                  <c:v>06.12.2017</c:v>
                </c:pt>
                <c:pt idx="4">
                  <c:v>07.12.2017</c:v>
                </c:pt>
                <c:pt idx="5">
                  <c:v>08.12.2017</c:v>
                </c:pt>
                <c:pt idx="6">
                  <c:v>11.12.2017</c:v>
                </c:pt>
                <c:pt idx="7">
                  <c:v>12.12.2017</c:v>
                </c:pt>
                <c:pt idx="8">
                  <c:v>13.12.2017</c:v>
                </c:pt>
                <c:pt idx="9">
                  <c:v>14.12.2017</c:v>
                </c:pt>
                <c:pt idx="10">
                  <c:v>15.12.2017</c:v>
                </c:pt>
                <c:pt idx="11">
                  <c:v>18.12.2017</c:v>
                </c:pt>
                <c:pt idx="12">
                  <c:v>19.12.2017</c:v>
                </c:pt>
                <c:pt idx="13">
                  <c:v>20.12.2017</c:v>
                </c:pt>
                <c:pt idx="14">
                  <c:v>21.12.2017</c:v>
                </c:pt>
                <c:pt idx="15">
                  <c:v>22.12.2017</c:v>
                </c:pt>
                <c:pt idx="16">
                  <c:v>27.12.2017</c:v>
                </c:pt>
                <c:pt idx="17">
                  <c:v>28.12.2017</c:v>
                </c:pt>
                <c:pt idx="18">
                  <c:v>29.12.2017</c:v>
                </c:pt>
                <c:pt idx="19">
                  <c:v>02.01.2018</c:v>
                </c:pt>
                <c:pt idx="20">
                  <c:v>03.01.2018</c:v>
                </c:pt>
                <c:pt idx="21">
                  <c:v>04.01.2018</c:v>
                </c:pt>
                <c:pt idx="22">
                  <c:v>05.01.2018</c:v>
                </c:pt>
                <c:pt idx="23">
                  <c:v>08.01.2018</c:v>
                </c:pt>
                <c:pt idx="24">
                  <c:v>09.01.2018</c:v>
                </c:pt>
                <c:pt idx="25">
                  <c:v>10.01.2018</c:v>
                </c:pt>
                <c:pt idx="26">
                  <c:v>11.01.2018</c:v>
                </c:pt>
                <c:pt idx="27">
                  <c:v>12.01.2018</c:v>
                </c:pt>
                <c:pt idx="28">
                  <c:v>15.01.2018</c:v>
                </c:pt>
                <c:pt idx="29">
                  <c:v>16.01.2018</c:v>
                </c:pt>
                <c:pt idx="30">
                  <c:v>17.01.2018</c:v>
                </c:pt>
                <c:pt idx="31">
                  <c:v>18.01.2018</c:v>
                </c:pt>
                <c:pt idx="32">
                  <c:v>19.01.2018</c:v>
                </c:pt>
                <c:pt idx="33">
                  <c:v>22.01.2018</c:v>
                </c:pt>
                <c:pt idx="34">
                  <c:v>23.01.2018</c:v>
                </c:pt>
                <c:pt idx="35">
                  <c:v>24.01.2018</c:v>
                </c:pt>
                <c:pt idx="36">
                  <c:v>25.01.2018</c:v>
                </c:pt>
                <c:pt idx="37">
                  <c:v>26.01.2018</c:v>
                </c:pt>
                <c:pt idx="38">
                  <c:v>29.01.2018</c:v>
                </c:pt>
                <c:pt idx="39">
                  <c:v>30.01.2018</c:v>
                </c:pt>
                <c:pt idx="40">
                  <c:v>31.01.2018</c:v>
                </c:pt>
                <c:pt idx="41">
                  <c:v>01.02.2018</c:v>
                </c:pt>
                <c:pt idx="42">
                  <c:v>02.02.2018</c:v>
                </c:pt>
                <c:pt idx="43">
                  <c:v>05.02.2018</c:v>
                </c:pt>
                <c:pt idx="44">
                  <c:v>06.02.2018</c:v>
                </c:pt>
                <c:pt idx="45">
                  <c:v>07.02.2018</c:v>
                </c:pt>
                <c:pt idx="46">
                  <c:v>08.02.2018</c:v>
                </c:pt>
                <c:pt idx="47">
                  <c:v>09.02.2018</c:v>
                </c:pt>
                <c:pt idx="48">
                  <c:v>12.02.2018</c:v>
                </c:pt>
                <c:pt idx="49">
                  <c:v>13.02.2018</c:v>
                </c:pt>
                <c:pt idx="50">
                  <c:v>14.02.2018</c:v>
                </c:pt>
                <c:pt idx="51">
                  <c:v>15.02.2018</c:v>
                </c:pt>
                <c:pt idx="52">
                  <c:v>16.02.2018</c:v>
                </c:pt>
                <c:pt idx="53">
                  <c:v>19.02.2018</c:v>
                </c:pt>
                <c:pt idx="54">
                  <c:v>20.02.2018</c:v>
                </c:pt>
                <c:pt idx="55">
                  <c:v>21.02.2018</c:v>
                </c:pt>
                <c:pt idx="56">
                  <c:v>22.02.2018</c:v>
                </c:pt>
                <c:pt idx="57">
                  <c:v>23.02.2018</c:v>
                </c:pt>
                <c:pt idx="58">
                  <c:v>26.02.2018</c:v>
                </c:pt>
                <c:pt idx="59">
                  <c:v>28.02.2018</c:v>
                </c:pt>
                <c:pt idx="60">
                  <c:v>01.03.2018</c:v>
                </c:pt>
                <c:pt idx="61">
                  <c:v>02.03.2018</c:v>
                </c:pt>
                <c:pt idx="62">
                  <c:v>05.03.2018</c:v>
                </c:pt>
                <c:pt idx="63">
                  <c:v>06.03.2018</c:v>
                </c:pt>
                <c:pt idx="64">
                  <c:v>07.03.2018</c:v>
                </c:pt>
                <c:pt idx="65">
                  <c:v>08.03.2018</c:v>
                </c:pt>
                <c:pt idx="66">
                  <c:v>09.03.2018</c:v>
                </c:pt>
                <c:pt idx="67">
                  <c:v>12.03.2018</c:v>
                </c:pt>
                <c:pt idx="68">
                  <c:v>13.03.2018</c:v>
                </c:pt>
                <c:pt idx="69">
                  <c:v>14.03.2018</c:v>
                </c:pt>
                <c:pt idx="70">
                  <c:v>15.03.2018</c:v>
                </c:pt>
                <c:pt idx="71">
                  <c:v>16.03.2018</c:v>
                </c:pt>
                <c:pt idx="72">
                  <c:v>19.03.2018</c:v>
                </c:pt>
                <c:pt idx="73">
                  <c:v>20.03.2018</c:v>
                </c:pt>
                <c:pt idx="74">
                  <c:v>21.03.2018</c:v>
                </c:pt>
                <c:pt idx="75">
                  <c:v>22.03.2018</c:v>
                </c:pt>
                <c:pt idx="76">
                  <c:v>23.03.2018</c:v>
                </c:pt>
                <c:pt idx="77">
                  <c:v>26.03.2018</c:v>
                </c:pt>
                <c:pt idx="78">
                  <c:v>27.03.2018</c:v>
                </c:pt>
                <c:pt idx="79">
                  <c:v>28.03.2018</c:v>
                </c:pt>
                <c:pt idx="80">
                  <c:v>29.03.2018</c:v>
                </c:pt>
                <c:pt idx="81">
                  <c:v>30.03.2018</c:v>
                </c:pt>
                <c:pt idx="82">
                  <c:v>03.04.2018</c:v>
                </c:pt>
                <c:pt idx="83">
                  <c:v>04.04.2018</c:v>
                </c:pt>
                <c:pt idx="84">
                  <c:v>05.04.2018</c:v>
                </c:pt>
                <c:pt idx="85">
                  <c:v>06.04.2018</c:v>
                </c:pt>
                <c:pt idx="86">
                  <c:v>09.04.2018</c:v>
                </c:pt>
                <c:pt idx="87">
                  <c:v>10.04.2018</c:v>
                </c:pt>
                <c:pt idx="88">
                  <c:v>11.04.2018</c:v>
                </c:pt>
                <c:pt idx="89">
                  <c:v>12.04.2018</c:v>
                </c:pt>
                <c:pt idx="90">
                  <c:v>13.04.2018</c:v>
                </c:pt>
                <c:pt idx="91">
                  <c:v>16.04.2018</c:v>
                </c:pt>
                <c:pt idx="92">
                  <c:v>17.04.2018</c:v>
                </c:pt>
                <c:pt idx="93">
                  <c:v>18.04.2018</c:v>
                </c:pt>
                <c:pt idx="94">
                  <c:v>19.04.2018</c:v>
                </c:pt>
                <c:pt idx="95">
                  <c:v>20.04.2018</c:v>
                </c:pt>
                <c:pt idx="96">
                  <c:v>23.04.2018</c:v>
                </c:pt>
                <c:pt idx="97">
                  <c:v>24.04.2018</c:v>
                </c:pt>
                <c:pt idx="98">
                  <c:v>25.04.2018</c:v>
                </c:pt>
                <c:pt idx="99">
                  <c:v>26.04.2018</c:v>
                </c:pt>
                <c:pt idx="100">
                  <c:v>27.04.2018</c:v>
                </c:pt>
                <c:pt idx="101">
                  <c:v>30.04.2018</c:v>
                </c:pt>
                <c:pt idx="102">
                  <c:v>01.05.2018</c:v>
                </c:pt>
                <c:pt idx="103">
                  <c:v>02.05.2018</c:v>
                </c:pt>
                <c:pt idx="104">
                  <c:v>03.05.2018</c:v>
                </c:pt>
                <c:pt idx="105">
                  <c:v>04.05.2018</c:v>
                </c:pt>
                <c:pt idx="106">
                  <c:v>07.05.2018</c:v>
                </c:pt>
                <c:pt idx="107">
                  <c:v>08.05.2018</c:v>
                </c:pt>
                <c:pt idx="108">
                  <c:v>09.05.2018</c:v>
                </c:pt>
                <c:pt idx="109">
                  <c:v>10.05.2018</c:v>
                </c:pt>
                <c:pt idx="110">
                  <c:v>11.05.2018</c:v>
                </c:pt>
                <c:pt idx="111">
                  <c:v>14.05.2018</c:v>
                </c:pt>
                <c:pt idx="112">
                  <c:v>15.05.2018</c:v>
                </c:pt>
                <c:pt idx="113">
                  <c:v>16.05.2018</c:v>
                </c:pt>
                <c:pt idx="114">
                  <c:v>17.05.2018</c:v>
                </c:pt>
                <c:pt idx="115">
                  <c:v>18.05.2018</c:v>
                </c:pt>
                <c:pt idx="116">
                  <c:v>21.05.2018</c:v>
                </c:pt>
                <c:pt idx="117">
                  <c:v>22.05.2018</c:v>
                </c:pt>
                <c:pt idx="118">
                  <c:v>23.05.2018</c:v>
                </c:pt>
                <c:pt idx="119">
                  <c:v>24.05.2018</c:v>
                </c:pt>
                <c:pt idx="120">
                  <c:v>25.05.2018</c:v>
                </c:pt>
                <c:pt idx="121">
                  <c:v>28.05.2018</c:v>
                </c:pt>
                <c:pt idx="122">
                  <c:v>29.05.2018</c:v>
                </c:pt>
                <c:pt idx="123">
                  <c:v>30.05.2018</c:v>
                </c:pt>
                <c:pt idx="124">
                  <c:v>31.05.2018</c:v>
                </c:pt>
                <c:pt idx="125">
                  <c:v>01.06.2018</c:v>
                </c:pt>
                <c:pt idx="126">
                  <c:v>04.06.2018</c:v>
                </c:pt>
                <c:pt idx="127">
                  <c:v>05.06.2018</c:v>
                </c:pt>
                <c:pt idx="128">
                  <c:v>06.06.2018</c:v>
                </c:pt>
                <c:pt idx="129">
                  <c:v>07.06.2018</c:v>
                </c:pt>
                <c:pt idx="130">
                  <c:v>08.06.2018</c:v>
                </c:pt>
                <c:pt idx="131">
                  <c:v>11.06.2018</c:v>
                </c:pt>
                <c:pt idx="132">
                  <c:v>12.06.2018</c:v>
                </c:pt>
                <c:pt idx="133">
                  <c:v>13.06.2018</c:v>
                </c:pt>
                <c:pt idx="134">
                  <c:v>14.06.2018</c:v>
                </c:pt>
                <c:pt idx="135">
                  <c:v>15.06.2018</c:v>
                </c:pt>
                <c:pt idx="136">
                  <c:v>18.06.2018</c:v>
                </c:pt>
                <c:pt idx="137">
                  <c:v>19.06.2018</c:v>
                </c:pt>
                <c:pt idx="138">
                  <c:v>20.06.2018</c:v>
                </c:pt>
                <c:pt idx="139">
                  <c:v>21.06.2018</c:v>
                </c:pt>
                <c:pt idx="140">
                  <c:v>22.06.2018</c:v>
                </c:pt>
                <c:pt idx="141">
                  <c:v>25.06.2018</c:v>
                </c:pt>
                <c:pt idx="142">
                  <c:v>26.06.2018</c:v>
                </c:pt>
                <c:pt idx="143">
                  <c:v>27.06.2018</c:v>
                </c:pt>
                <c:pt idx="144">
                  <c:v>28.06.2018</c:v>
                </c:pt>
                <c:pt idx="145">
                  <c:v>29.06.2018</c:v>
                </c:pt>
                <c:pt idx="146">
                  <c:v>02.07.2018</c:v>
                </c:pt>
                <c:pt idx="147">
                  <c:v>03.07.2018</c:v>
                </c:pt>
                <c:pt idx="148">
                  <c:v>04.07.2018</c:v>
                </c:pt>
                <c:pt idx="149">
                  <c:v>05.07.2018</c:v>
                </c:pt>
                <c:pt idx="150">
                  <c:v>06.07.2018</c:v>
                </c:pt>
                <c:pt idx="151">
                  <c:v>09.07.2018</c:v>
                </c:pt>
                <c:pt idx="152">
                  <c:v>10.07.2018</c:v>
                </c:pt>
                <c:pt idx="153">
                  <c:v>11.07.2018</c:v>
                </c:pt>
                <c:pt idx="154">
                  <c:v>12.07.2018</c:v>
                </c:pt>
                <c:pt idx="155">
                  <c:v>13.07.2018</c:v>
                </c:pt>
                <c:pt idx="156">
                  <c:v>16.07.2018</c:v>
                </c:pt>
                <c:pt idx="157">
                  <c:v>17.07.2018</c:v>
                </c:pt>
                <c:pt idx="158">
                  <c:v>18.07.2018</c:v>
                </c:pt>
                <c:pt idx="159">
                  <c:v>19.07.2018</c:v>
                </c:pt>
                <c:pt idx="160">
                  <c:v>20.07.2018</c:v>
                </c:pt>
                <c:pt idx="161">
                  <c:v>23.07.2018</c:v>
                </c:pt>
                <c:pt idx="162">
                  <c:v>24.07.2018</c:v>
                </c:pt>
                <c:pt idx="163">
                  <c:v>25.07.2018</c:v>
                </c:pt>
                <c:pt idx="164">
                  <c:v>26.07.2018</c:v>
                </c:pt>
                <c:pt idx="165">
                  <c:v>27.07.2018</c:v>
                </c:pt>
                <c:pt idx="166">
                  <c:v>30.07.2018</c:v>
                </c:pt>
                <c:pt idx="167">
                  <c:v>31.07.2018</c:v>
                </c:pt>
                <c:pt idx="168">
                  <c:v>01.08.2018</c:v>
                </c:pt>
                <c:pt idx="169">
                  <c:v>02.08.2018</c:v>
                </c:pt>
                <c:pt idx="170">
                  <c:v>03.08.2018</c:v>
                </c:pt>
                <c:pt idx="171">
                  <c:v>06.08.2018</c:v>
                </c:pt>
                <c:pt idx="172">
                  <c:v>07.08.2018</c:v>
                </c:pt>
                <c:pt idx="173">
                  <c:v>08.08.2018</c:v>
                </c:pt>
                <c:pt idx="174">
                  <c:v>09.08.2018</c:v>
                </c:pt>
                <c:pt idx="175">
                  <c:v>10.08.2018</c:v>
                </c:pt>
                <c:pt idx="176">
                  <c:v>13.08.2018</c:v>
                </c:pt>
                <c:pt idx="177">
                  <c:v>14.08.2018</c:v>
                </c:pt>
                <c:pt idx="178">
                  <c:v>15.08.2018</c:v>
                </c:pt>
                <c:pt idx="179">
                  <c:v>16.08.2018</c:v>
                </c:pt>
                <c:pt idx="180">
                  <c:v>17.08.2018</c:v>
                </c:pt>
                <c:pt idx="181">
                  <c:v>20.08.2018</c:v>
                </c:pt>
                <c:pt idx="182">
                  <c:v>21.08.2018</c:v>
                </c:pt>
                <c:pt idx="183">
                  <c:v>22.08.2018</c:v>
                </c:pt>
                <c:pt idx="184">
                  <c:v>23.08.2018</c:v>
                </c:pt>
                <c:pt idx="185">
                  <c:v>24.08.2018</c:v>
                </c:pt>
                <c:pt idx="186">
                  <c:v>27.08.2018</c:v>
                </c:pt>
                <c:pt idx="187">
                  <c:v>28.08.2018</c:v>
                </c:pt>
                <c:pt idx="188">
                  <c:v>29.08.2018</c:v>
                </c:pt>
                <c:pt idx="189">
                  <c:v>30.08.2018</c:v>
                </c:pt>
                <c:pt idx="190">
                  <c:v>31.08.2018</c:v>
                </c:pt>
                <c:pt idx="191">
                  <c:v>03.09.2018</c:v>
                </c:pt>
                <c:pt idx="192">
                  <c:v>04.09.2018</c:v>
                </c:pt>
                <c:pt idx="193">
                  <c:v>05.09.2018</c:v>
                </c:pt>
                <c:pt idx="194">
                  <c:v>06.09.2018</c:v>
                </c:pt>
                <c:pt idx="195">
                  <c:v>07.09.2018</c:v>
                </c:pt>
                <c:pt idx="196">
                  <c:v>10.09.2018</c:v>
                </c:pt>
                <c:pt idx="197">
                  <c:v>11.09.2018</c:v>
                </c:pt>
                <c:pt idx="198">
                  <c:v>12.09.2018</c:v>
                </c:pt>
                <c:pt idx="199">
                  <c:v>13.09.2018</c:v>
                </c:pt>
                <c:pt idx="200">
                  <c:v>14.09.2018</c:v>
                </c:pt>
                <c:pt idx="201">
                  <c:v>17.09.2018</c:v>
                </c:pt>
                <c:pt idx="202">
                  <c:v>18.09.2018</c:v>
                </c:pt>
                <c:pt idx="203">
                  <c:v>19.09.2018</c:v>
                </c:pt>
                <c:pt idx="204">
                  <c:v>20.09.2018</c:v>
                </c:pt>
                <c:pt idx="205">
                  <c:v>21.09.2018</c:v>
                </c:pt>
                <c:pt idx="206">
                  <c:v>24.09.2018</c:v>
                </c:pt>
                <c:pt idx="207">
                  <c:v>25.09.2018</c:v>
                </c:pt>
                <c:pt idx="208">
                  <c:v>26.09.2018</c:v>
                </c:pt>
                <c:pt idx="209">
                  <c:v>27.09.2018</c:v>
                </c:pt>
                <c:pt idx="210">
                  <c:v>28.09.2018</c:v>
                </c:pt>
                <c:pt idx="211">
                  <c:v>01.10.2018</c:v>
                </c:pt>
                <c:pt idx="212">
                  <c:v>02.10.2018</c:v>
                </c:pt>
                <c:pt idx="213">
                  <c:v>03.10.2018</c:v>
                </c:pt>
                <c:pt idx="214">
                  <c:v>04.10.2018</c:v>
                </c:pt>
                <c:pt idx="215">
                  <c:v>05.10.2018</c:v>
                </c:pt>
                <c:pt idx="216">
                  <c:v>08.10.2018</c:v>
                </c:pt>
                <c:pt idx="217">
                  <c:v>09.10.2018</c:v>
                </c:pt>
                <c:pt idx="218">
                  <c:v>10.10.2018</c:v>
                </c:pt>
                <c:pt idx="219">
                  <c:v>11.10.2018</c:v>
                </c:pt>
                <c:pt idx="220">
                  <c:v>12.10.2018</c:v>
                </c:pt>
                <c:pt idx="221">
                  <c:v>15.10.2018</c:v>
                </c:pt>
                <c:pt idx="222">
                  <c:v>16.10.2018</c:v>
                </c:pt>
                <c:pt idx="223">
                  <c:v>17.10.2018</c:v>
                </c:pt>
                <c:pt idx="224">
                  <c:v>18.10.2018</c:v>
                </c:pt>
                <c:pt idx="225">
                  <c:v>19.10.2018</c:v>
                </c:pt>
                <c:pt idx="226">
                  <c:v>22.10.2018</c:v>
                </c:pt>
                <c:pt idx="227">
                  <c:v>23.10.2018</c:v>
                </c:pt>
                <c:pt idx="228">
                  <c:v>24.10.2018</c:v>
                </c:pt>
                <c:pt idx="229">
                  <c:v>25.10.2018</c:v>
                </c:pt>
                <c:pt idx="230">
                  <c:v>26.10.2018</c:v>
                </c:pt>
                <c:pt idx="231">
                  <c:v>29.10.2018</c:v>
                </c:pt>
                <c:pt idx="232">
                  <c:v>30.10.2018</c:v>
                </c:pt>
                <c:pt idx="233">
                  <c:v>31.10.2018</c:v>
                </c:pt>
                <c:pt idx="234">
                  <c:v>01.11.2018</c:v>
                </c:pt>
                <c:pt idx="235">
                  <c:v>02.11.2018</c:v>
                </c:pt>
                <c:pt idx="236">
                  <c:v>05.11.2018</c:v>
                </c:pt>
                <c:pt idx="237">
                  <c:v>06.11.2018</c:v>
                </c:pt>
                <c:pt idx="238">
                  <c:v>07.11.2018</c:v>
                </c:pt>
                <c:pt idx="239">
                  <c:v>08.11.2018</c:v>
                </c:pt>
                <c:pt idx="240">
                  <c:v>09.11.2018</c:v>
                </c:pt>
                <c:pt idx="241">
                  <c:v>12.11.2018</c:v>
                </c:pt>
                <c:pt idx="242">
                  <c:v>13.11.2018</c:v>
                </c:pt>
                <c:pt idx="243">
                  <c:v>14.11.2018</c:v>
                </c:pt>
                <c:pt idx="244">
                  <c:v>15.11.2018</c:v>
                </c:pt>
                <c:pt idx="245">
                  <c:v>16.11.2018</c:v>
                </c:pt>
                <c:pt idx="246">
                  <c:v>19.11.2018</c:v>
                </c:pt>
                <c:pt idx="247">
                  <c:v>20.11.2018</c:v>
                </c:pt>
                <c:pt idx="248">
                  <c:v>21.11.2018</c:v>
                </c:pt>
                <c:pt idx="249">
                  <c:v>22.11.2018</c:v>
                </c:pt>
                <c:pt idx="250">
                  <c:v>23.11.2018</c:v>
                </c:pt>
                <c:pt idx="251">
                  <c:v>26.11.2018</c:v>
                </c:pt>
                <c:pt idx="252">
                  <c:v>27.11.2018</c:v>
                </c:pt>
                <c:pt idx="253">
                  <c:v>28.11.2018</c:v>
                </c:pt>
                <c:pt idx="254">
                  <c:v>29.11.2018</c:v>
                </c:pt>
                <c:pt idx="255">
                  <c:v>30.11.2018</c:v>
                </c:pt>
                <c:pt idx="256">
                  <c:v>03.12.2018</c:v>
                </c:pt>
                <c:pt idx="257">
                  <c:v>04.12.2018</c:v>
                </c:pt>
                <c:pt idx="258">
                  <c:v>05.12.2018</c:v>
                </c:pt>
                <c:pt idx="259">
                  <c:v>06.12.2018</c:v>
                </c:pt>
                <c:pt idx="260">
                  <c:v>07.12.2018</c:v>
                </c:pt>
                <c:pt idx="261">
                  <c:v>10.12.2018</c:v>
                </c:pt>
                <c:pt idx="262">
                  <c:v>11.12.2018</c:v>
                </c:pt>
                <c:pt idx="263">
                  <c:v>12.12.2018</c:v>
                </c:pt>
                <c:pt idx="264">
                  <c:v>13.12.2018</c:v>
                </c:pt>
                <c:pt idx="265">
                  <c:v>14.12.2018</c:v>
                </c:pt>
                <c:pt idx="266">
                  <c:v>17.12.2018</c:v>
                </c:pt>
                <c:pt idx="267">
                  <c:v>18.12.2018</c:v>
                </c:pt>
                <c:pt idx="268">
                  <c:v>19.12.2018</c:v>
                </c:pt>
                <c:pt idx="269">
                  <c:v>20.12.2018</c:v>
                </c:pt>
                <c:pt idx="270">
                  <c:v>21.12.2018</c:v>
                </c:pt>
                <c:pt idx="271">
                  <c:v>24.12.2018</c:v>
                </c:pt>
                <c:pt idx="272">
                  <c:v>25.12.2018</c:v>
                </c:pt>
                <c:pt idx="273">
                  <c:v>27.12.2018</c:v>
                </c:pt>
                <c:pt idx="274">
                  <c:v>28.12.2018</c:v>
                </c:pt>
                <c:pt idx="275">
                  <c:v>31.12.2018</c:v>
                </c:pt>
                <c:pt idx="276">
                  <c:v>01.01.2019</c:v>
                </c:pt>
                <c:pt idx="277">
                  <c:v>02.01.2019</c:v>
                </c:pt>
                <c:pt idx="278">
                  <c:v>03.01.2019</c:v>
                </c:pt>
                <c:pt idx="279">
                  <c:v>04.01.2019</c:v>
                </c:pt>
                <c:pt idx="280">
                  <c:v>07.01.2019</c:v>
                </c:pt>
                <c:pt idx="281">
                  <c:v>08.01.2019</c:v>
                </c:pt>
                <c:pt idx="282">
                  <c:v>09.01.2019</c:v>
                </c:pt>
                <c:pt idx="283">
                  <c:v>10.01.2019</c:v>
                </c:pt>
                <c:pt idx="284">
                  <c:v>11.01.2019</c:v>
                </c:pt>
                <c:pt idx="285">
                  <c:v>14.01.2019</c:v>
                </c:pt>
                <c:pt idx="286">
                  <c:v>15.01.2019</c:v>
                </c:pt>
                <c:pt idx="287">
                  <c:v>16.01.2019</c:v>
                </c:pt>
                <c:pt idx="288">
                  <c:v>17.01.2019</c:v>
                </c:pt>
                <c:pt idx="289">
                  <c:v>18.01.2019</c:v>
                </c:pt>
                <c:pt idx="290">
                  <c:v>21.01.2019</c:v>
                </c:pt>
                <c:pt idx="291">
                  <c:v>22.01.2019</c:v>
                </c:pt>
                <c:pt idx="292">
                  <c:v>23.01.2019</c:v>
                </c:pt>
                <c:pt idx="293">
                  <c:v>24.01.2019</c:v>
                </c:pt>
                <c:pt idx="294">
                  <c:v>25.01.2019</c:v>
                </c:pt>
                <c:pt idx="295">
                  <c:v>28.01.2019</c:v>
                </c:pt>
                <c:pt idx="296">
                  <c:v>29.01.2019</c:v>
                </c:pt>
                <c:pt idx="297">
                  <c:v>30.01.2019</c:v>
                </c:pt>
                <c:pt idx="298">
                  <c:v>31.01.2019</c:v>
                </c:pt>
                <c:pt idx="299">
                  <c:v>01.02.2019</c:v>
                </c:pt>
                <c:pt idx="300">
                  <c:v>04.02.2019</c:v>
                </c:pt>
                <c:pt idx="301">
                  <c:v>05.02.2019</c:v>
                </c:pt>
                <c:pt idx="302">
                  <c:v>06.02.2019</c:v>
                </c:pt>
                <c:pt idx="303">
                  <c:v>07.02.2019</c:v>
                </c:pt>
                <c:pt idx="304">
                  <c:v>08.02.2019</c:v>
                </c:pt>
                <c:pt idx="305">
                  <c:v>11.02.2019</c:v>
                </c:pt>
                <c:pt idx="306">
                  <c:v>12.02.2019</c:v>
                </c:pt>
                <c:pt idx="307">
                  <c:v>13.02.2019</c:v>
                </c:pt>
                <c:pt idx="308">
                  <c:v>14.02.2019</c:v>
                </c:pt>
                <c:pt idx="309">
                  <c:v>15.02.2019</c:v>
                </c:pt>
                <c:pt idx="310">
                  <c:v>18.02.2019</c:v>
                </c:pt>
                <c:pt idx="311">
                  <c:v>19.02.2019</c:v>
                </c:pt>
                <c:pt idx="312">
                  <c:v>20.02.2019</c:v>
                </c:pt>
                <c:pt idx="313">
                  <c:v>21.02.2019</c:v>
                </c:pt>
                <c:pt idx="314">
                  <c:v>22.02.2019</c:v>
                </c:pt>
                <c:pt idx="315">
                  <c:v>25.02.2019</c:v>
                </c:pt>
                <c:pt idx="316">
                  <c:v>26.02.2019</c:v>
                </c:pt>
                <c:pt idx="317">
                  <c:v>27.02.2019</c:v>
                </c:pt>
                <c:pt idx="318">
                  <c:v>28.02.2019</c:v>
                </c:pt>
                <c:pt idx="319">
                  <c:v>01.03.2019</c:v>
                </c:pt>
                <c:pt idx="320">
                  <c:v>04.03.2019</c:v>
                </c:pt>
                <c:pt idx="321">
                  <c:v>05.03.2019</c:v>
                </c:pt>
                <c:pt idx="322">
                  <c:v>06.03.2019</c:v>
                </c:pt>
                <c:pt idx="323">
                  <c:v>07.03.2019</c:v>
                </c:pt>
                <c:pt idx="324">
                  <c:v>08.03.2019</c:v>
                </c:pt>
                <c:pt idx="325">
                  <c:v>11.03.2019</c:v>
                </c:pt>
                <c:pt idx="326">
                  <c:v>12.03.2019</c:v>
                </c:pt>
                <c:pt idx="327">
                  <c:v>13.03.2019</c:v>
                </c:pt>
                <c:pt idx="328">
                  <c:v>14.03.2019</c:v>
                </c:pt>
                <c:pt idx="329">
                  <c:v>15.03.2019</c:v>
                </c:pt>
                <c:pt idx="330">
                  <c:v>18.03.2019</c:v>
                </c:pt>
                <c:pt idx="331">
                  <c:v>19.03.2019</c:v>
                </c:pt>
                <c:pt idx="332">
                  <c:v>20.03.2019</c:v>
                </c:pt>
                <c:pt idx="333">
                  <c:v>21.03.2019</c:v>
                </c:pt>
                <c:pt idx="334">
                  <c:v>22.03.2019</c:v>
                </c:pt>
                <c:pt idx="335">
                  <c:v>25.03.2019</c:v>
                </c:pt>
                <c:pt idx="336">
                  <c:v>26.03.2019</c:v>
                </c:pt>
                <c:pt idx="337">
                  <c:v>27.03.2019</c:v>
                </c:pt>
                <c:pt idx="338">
                  <c:v>28.03.2019</c:v>
                </c:pt>
                <c:pt idx="339">
                  <c:v>29.03.2019</c:v>
                </c:pt>
                <c:pt idx="340">
                  <c:v>01.04.2019</c:v>
                </c:pt>
                <c:pt idx="341">
                  <c:v>02.04.2019</c:v>
                </c:pt>
                <c:pt idx="342">
                  <c:v>03.04.2019</c:v>
                </c:pt>
                <c:pt idx="343">
                  <c:v>04.04.2019</c:v>
                </c:pt>
                <c:pt idx="344">
                  <c:v>05.04.2019</c:v>
                </c:pt>
                <c:pt idx="345">
                  <c:v>08.04.2019</c:v>
                </c:pt>
                <c:pt idx="346">
                  <c:v>09.04.2019</c:v>
                </c:pt>
                <c:pt idx="347">
                  <c:v>10.04.2019</c:v>
                </c:pt>
                <c:pt idx="348">
                  <c:v>11.04.2019</c:v>
                </c:pt>
                <c:pt idx="349">
                  <c:v>12.04.2019</c:v>
                </c:pt>
                <c:pt idx="350">
                  <c:v>17.04.2019</c:v>
                </c:pt>
                <c:pt idx="351">
                  <c:v>18.04.2019</c:v>
                </c:pt>
                <c:pt idx="352">
                  <c:v>23.04.2019</c:v>
                </c:pt>
                <c:pt idx="353">
                  <c:v>24.04.2019</c:v>
                </c:pt>
                <c:pt idx="354">
                  <c:v>25.04.2019</c:v>
                </c:pt>
                <c:pt idx="355">
                  <c:v>26.04.2019</c:v>
                </c:pt>
                <c:pt idx="356">
                  <c:v>30.04.2019</c:v>
                </c:pt>
                <c:pt idx="357">
                  <c:v>01.05.2019</c:v>
                </c:pt>
                <c:pt idx="358">
                  <c:v>07.05.2019</c:v>
                </c:pt>
                <c:pt idx="359">
                  <c:v>14.05.2019</c:v>
                </c:pt>
                <c:pt idx="360">
                  <c:v>20.05.2019</c:v>
                </c:pt>
                <c:pt idx="361">
                  <c:v>28.05.2019</c:v>
                </c:pt>
                <c:pt idx="362">
                  <c:v>29.05.2019</c:v>
                </c:pt>
                <c:pt idx="363">
                  <c:v>30.05.2019</c:v>
                </c:pt>
                <c:pt idx="364">
                  <c:v>31.05.2019</c:v>
                </c:pt>
                <c:pt idx="365">
                  <c:v>03.06.2019</c:v>
                </c:pt>
                <c:pt idx="366">
                  <c:v>04.06.2019</c:v>
                </c:pt>
                <c:pt idx="367">
                  <c:v>05.06.2019</c:v>
                </c:pt>
                <c:pt idx="368">
                  <c:v>06.06.2019</c:v>
                </c:pt>
                <c:pt idx="369">
                  <c:v>07.06.2019</c:v>
                </c:pt>
                <c:pt idx="370">
                  <c:v>10.06.2019</c:v>
                </c:pt>
                <c:pt idx="371">
                  <c:v>11.06.2019</c:v>
                </c:pt>
                <c:pt idx="372">
                  <c:v>12.06.2019</c:v>
                </c:pt>
                <c:pt idx="373">
                  <c:v>13.06.2019</c:v>
                </c:pt>
                <c:pt idx="374">
                  <c:v>14.06.2019</c:v>
                </c:pt>
                <c:pt idx="375">
                  <c:v>17.06.2019</c:v>
                </c:pt>
                <c:pt idx="376">
                  <c:v>18.06.2019</c:v>
                </c:pt>
                <c:pt idx="377">
                  <c:v>19.06.2019</c:v>
                </c:pt>
                <c:pt idx="378">
                  <c:v>20.06.2019</c:v>
                </c:pt>
                <c:pt idx="379">
                  <c:v>21.06.2019</c:v>
                </c:pt>
                <c:pt idx="380">
                  <c:v>24.06.2019</c:v>
                </c:pt>
                <c:pt idx="381">
                  <c:v>25.06.2019</c:v>
                </c:pt>
                <c:pt idx="382">
                  <c:v>26.06.2019</c:v>
                </c:pt>
                <c:pt idx="383">
                  <c:v>27.06.2019</c:v>
                </c:pt>
                <c:pt idx="384">
                  <c:v>28.06.2019</c:v>
                </c:pt>
                <c:pt idx="385">
                  <c:v>01.07.2019</c:v>
                </c:pt>
                <c:pt idx="386">
                  <c:v>02.07.2019</c:v>
                </c:pt>
                <c:pt idx="387">
                  <c:v>03.07.2019</c:v>
                </c:pt>
                <c:pt idx="388">
                  <c:v>04.07.2019</c:v>
                </c:pt>
                <c:pt idx="389">
                  <c:v>05.07.2019</c:v>
                </c:pt>
                <c:pt idx="390">
                  <c:v>08.07.2019</c:v>
                </c:pt>
                <c:pt idx="391">
                  <c:v>09.07.2019</c:v>
                </c:pt>
                <c:pt idx="392">
                  <c:v>10.07.2019</c:v>
                </c:pt>
                <c:pt idx="393">
                  <c:v>11.07.2019</c:v>
                </c:pt>
                <c:pt idx="394">
                  <c:v>12.07.2019</c:v>
                </c:pt>
                <c:pt idx="395">
                  <c:v>15.07.2019</c:v>
                </c:pt>
                <c:pt idx="396">
                  <c:v>16.07.2019</c:v>
                </c:pt>
                <c:pt idx="397">
                  <c:v>17.07.2019</c:v>
                </c:pt>
                <c:pt idx="398">
                  <c:v>18.07.2019</c:v>
                </c:pt>
                <c:pt idx="399">
                  <c:v>19.07.2019</c:v>
                </c:pt>
                <c:pt idx="400">
                  <c:v>22.07.2019</c:v>
                </c:pt>
                <c:pt idx="401">
                  <c:v>30.07.2019</c:v>
                </c:pt>
                <c:pt idx="402">
                  <c:v>31.07.2019</c:v>
                </c:pt>
                <c:pt idx="403">
                  <c:v>01.08.2019</c:v>
                </c:pt>
                <c:pt idx="404">
                  <c:v>02.08.2019</c:v>
                </c:pt>
                <c:pt idx="405">
                  <c:v>05.08.2019</c:v>
                </c:pt>
                <c:pt idx="406">
                  <c:v>06.08.2019</c:v>
                </c:pt>
                <c:pt idx="407">
                  <c:v>07.08.2019</c:v>
                </c:pt>
                <c:pt idx="408">
                  <c:v>08.08.2019</c:v>
                </c:pt>
                <c:pt idx="409">
                  <c:v>09.08.2019</c:v>
                </c:pt>
                <c:pt idx="410">
                  <c:v>12.08.2019</c:v>
                </c:pt>
                <c:pt idx="411">
                  <c:v>14.08.2019</c:v>
                </c:pt>
                <c:pt idx="412">
                  <c:v>15.08.2019</c:v>
                </c:pt>
                <c:pt idx="413">
                  <c:v>20.08.2019</c:v>
                </c:pt>
                <c:pt idx="414">
                  <c:v>21.08.2019</c:v>
                </c:pt>
                <c:pt idx="415">
                  <c:v>26.08.2019</c:v>
                </c:pt>
                <c:pt idx="416">
                  <c:v>28.08.2019</c:v>
                </c:pt>
                <c:pt idx="417">
                  <c:v>29.08.2019</c:v>
                </c:pt>
                <c:pt idx="418">
                  <c:v>30.08.2019</c:v>
                </c:pt>
              </c:strCache>
            </c:strRef>
          </c:cat>
          <c:val>
            <c:numRef>
              <c:f>[FXIT_30.08.2019.xls]Simple!$D$1:$D$419</c:f>
              <c:numCache>
                <c:formatCode>0.00%</c:formatCode>
                <c:ptCount val="419"/>
                <c:pt idx="0">
                  <c:v>0</c:v>
                </c:pt>
                <c:pt idx="1">
                  <c:v>-1.9735769042570572E-2</c:v>
                </c:pt>
                <c:pt idx="2">
                  <c:v>-1.777850269124126E-2</c:v>
                </c:pt>
                <c:pt idx="3">
                  <c:v>-1.060185940303382E-2</c:v>
                </c:pt>
                <c:pt idx="4">
                  <c:v>-3.9145327026586241E-3</c:v>
                </c:pt>
                <c:pt idx="5">
                  <c:v>3.2621105855490384E-4</c:v>
                </c:pt>
                <c:pt idx="6">
                  <c:v>8.3183819931496039E-3</c:v>
                </c:pt>
                <c:pt idx="7">
                  <c:v>5.5455879954329212E-3</c:v>
                </c:pt>
                <c:pt idx="8">
                  <c:v>6.034904583265277E-3</c:v>
                </c:pt>
                <c:pt idx="9">
                  <c:v>5.5455879954329212E-3</c:v>
                </c:pt>
                <c:pt idx="10">
                  <c:v>1.7778502691241149E-2</c:v>
                </c:pt>
                <c:pt idx="11">
                  <c:v>2.5933779155113301E-2</c:v>
                </c:pt>
                <c:pt idx="12">
                  <c:v>2.1040613276789966E-2</c:v>
                </c:pt>
                <c:pt idx="13">
                  <c:v>1.9735769042570572E-2</c:v>
                </c:pt>
                <c:pt idx="14">
                  <c:v>1.6962975044854112E-2</c:v>
                </c:pt>
                <c:pt idx="15">
                  <c:v>1.59843418691894E-2</c:v>
                </c:pt>
                <c:pt idx="16">
                  <c:v>1.0601859403033709E-2</c:v>
                </c:pt>
                <c:pt idx="17">
                  <c:v>1.1743598107975872E-2</c:v>
                </c:pt>
                <c:pt idx="18">
                  <c:v>5.5455879954329212E-3</c:v>
                </c:pt>
                <c:pt idx="19">
                  <c:v>1.957266351329312E-2</c:v>
                </c:pt>
                <c:pt idx="20">
                  <c:v>3.0826945033436637E-2</c:v>
                </c:pt>
                <c:pt idx="21">
                  <c:v>3.6046321970314876E-2</c:v>
                </c:pt>
                <c:pt idx="22">
                  <c:v>4.8116131136845652E-2</c:v>
                </c:pt>
                <c:pt idx="23">
                  <c:v>5.2356874898058958E-2</c:v>
                </c:pt>
                <c:pt idx="24">
                  <c:v>4.9584080900342498E-2</c:v>
                </c:pt>
                <c:pt idx="25">
                  <c:v>4.6811286902626037E-2</c:v>
                </c:pt>
                <c:pt idx="26">
                  <c:v>5.2193769368781728E-2</c:v>
                </c:pt>
                <c:pt idx="27">
                  <c:v>5.8554885010601909E-2</c:v>
                </c:pt>
                <c:pt idx="28">
                  <c:v>5.8391779481324457E-2</c:v>
                </c:pt>
                <c:pt idx="29">
                  <c:v>5.3661719132278352E-2</c:v>
                </c:pt>
                <c:pt idx="30">
                  <c:v>6.9972272060022656E-2</c:v>
                </c:pt>
                <c:pt idx="31">
                  <c:v>7.2092643940629531E-2</c:v>
                </c:pt>
                <c:pt idx="32">
                  <c:v>7.4049910291958732E-2</c:v>
                </c:pt>
                <c:pt idx="33">
                  <c:v>8.3020714402218365E-2</c:v>
                </c:pt>
                <c:pt idx="34">
                  <c:v>8.970804110259345E-2</c:v>
                </c:pt>
                <c:pt idx="35">
                  <c:v>7.9921709345946779E-2</c:v>
                </c:pt>
                <c:pt idx="36">
                  <c:v>7.7638231936062452E-2</c:v>
                </c:pt>
                <c:pt idx="37">
                  <c:v>9.5416734627303823E-2</c:v>
                </c:pt>
                <c:pt idx="38">
                  <c:v>8.5630402870657374E-2</c:v>
                </c:pt>
                <c:pt idx="39">
                  <c:v>7.4539226879791087E-2</c:v>
                </c:pt>
                <c:pt idx="40">
                  <c:v>8.2042081226553654E-2</c:v>
                </c:pt>
                <c:pt idx="41">
                  <c:v>8.2042081226553654E-2</c:v>
                </c:pt>
                <c:pt idx="42">
                  <c:v>5.0725819605284661E-2</c:v>
                </c:pt>
                <c:pt idx="43">
                  <c:v>8.6445930517045078E-3</c:v>
                </c:pt>
                <c:pt idx="44">
                  <c:v>3.5883216441037202E-2</c:v>
                </c:pt>
                <c:pt idx="45">
                  <c:v>2.2671668569564485E-2</c:v>
                </c:pt>
                <c:pt idx="46">
                  <c:v>-1.957266351329312E-2</c:v>
                </c:pt>
                <c:pt idx="47">
                  <c:v>4.7300603490458837E-3</c:v>
                </c:pt>
                <c:pt idx="48">
                  <c:v>2.2345457511009581E-2</c:v>
                </c:pt>
                <c:pt idx="49">
                  <c:v>2.5607568096558397E-2</c:v>
                </c:pt>
                <c:pt idx="50">
                  <c:v>4.5995759256238777E-2</c:v>
                </c:pt>
                <c:pt idx="51">
                  <c:v>6.5568422769531898E-2</c:v>
                </c:pt>
                <c:pt idx="52">
                  <c:v>6.2958734301092889E-2</c:v>
                </c:pt>
                <c:pt idx="53">
                  <c:v>6.2958734301092889E-2</c:v>
                </c:pt>
                <c:pt idx="54">
                  <c:v>6.5568422769531898E-2</c:v>
                </c:pt>
                <c:pt idx="55">
                  <c:v>5.9696623715543851E-2</c:v>
                </c:pt>
                <c:pt idx="56">
                  <c:v>6.0185940303376206E-2</c:v>
                </c:pt>
                <c:pt idx="57">
                  <c:v>8.2857608872940691E-2</c:v>
                </c:pt>
                <c:pt idx="58">
                  <c:v>9.9168161800684995E-2</c:v>
                </c:pt>
                <c:pt idx="59">
                  <c:v>8.187897569727598E-2</c:v>
                </c:pt>
                <c:pt idx="60">
                  <c:v>6.410047300603483E-2</c:v>
                </c:pt>
                <c:pt idx="61">
                  <c:v>7.5028543467623443E-2</c:v>
                </c:pt>
                <c:pt idx="62">
                  <c:v>8.530419181210247E-2</c:v>
                </c:pt>
                <c:pt idx="63">
                  <c:v>8.8566302397651064E-2</c:v>
                </c:pt>
                <c:pt idx="64">
                  <c:v>9.4927418039471467E-2</c:v>
                </c:pt>
                <c:pt idx="65">
                  <c:v>9.9494372859239899E-2</c:v>
                </c:pt>
                <c:pt idx="66">
                  <c:v>0.1215136193116948</c:v>
                </c:pt>
                <c:pt idx="67">
                  <c:v>0.12477572989724339</c:v>
                </c:pt>
                <c:pt idx="68">
                  <c:v>0.11140107649649322</c:v>
                </c:pt>
                <c:pt idx="69">
                  <c:v>0.11123797096721577</c:v>
                </c:pt>
                <c:pt idx="70">
                  <c:v>0.11156418202577068</c:v>
                </c:pt>
                <c:pt idx="71">
                  <c:v>0.11074865437938342</c:v>
                </c:pt>
                <c:pt idx="72">
                  <c:v>8.7750774751264027E-2</c:v>
                </c:pt>
                <c:pt idx="73">
                  <c:v>8.8403196868373835E-2</c:v>
                </c:pt>
                <c:pt idx="74">
                  <c:v>8.2205186755830884E-2</c:v>
                </c:pt>
                <c:pt idx="75">
                  <c:v>5.3172402544445996E-2</c:v>
                </c:pt>
                <c:pt idx="76">
                  <c:v>2.4792040450171138E-2</c:v>
                </c:pt>
                <c:pt idx="77">
                  <c:v>6.491600065242209E-2</c:v>
                </c:pt>
                <c:pt idx="78">
                  <c:v>2.8217256564997406E-2</c:v>
                </c:pt>
                <c:pt idx="79">
                  <c:v>1.8757135866905861E-2</c:v>
                </c:pt>
                <c:pt idx="80">
                  <c:v>4.093948784863799E-2</c:v>
                </c:pt>
                <c:pt idx="81">
                  <c:v>4.093948784863799E-2</c:v>
                </c:pt>
                <c:pt idx="82">
                  <c:v>2.5118251508726042E-2</c:v>
                </c:pt>
                <c:pt idx="83">
                  <c:v>3.8982221497308789E-2</c:v>
                </c:pt>
                <c:pt idx="84">
                  <c:v>4.3059859729244865E-2</c:v>
                </c:pt>
                <c:pt idx="85">
                  <c:v>1.6962975044854112E-2</c:v>
                </c:pt>
                <c:pt idx="86">
                  <c:v>2.4465829391616456E-2</c:v>
                </c:pt>
                <c:pt idx="87">
                  <c:v>4.9584080900342498E-2</c:v>
                </c:pt>
                <c:pt idx="88">
                  <c:v>4.4364703963464258E-2</c:v>
                </c:pt>
                <c:pt idx="89">
                  <c:v>5.7576251834937198E-2</c:v>
                </c:pt>
                <c:pt idx="90">
                  <c:v>5.3498613603001122E-2</c:v>
                </c:pt>
                <c:pt idx="91">
                  <c:v>6.1001467949763466E-2</c:v>
                </c:pt>
                <c:pt idx="92">
                  <c:v>8.2694503343663239E-2</c:v>
                </c:pt>
                <c:pt idx="93">
                  <c:v>8.0574131463056586E-2</c:v>
                </c:pt>
                <c:pt idx="94">
                  <c:v>6.8341216767248358E-2</c:v>
                </c:pt>
                <c:pt idx="95">
                  <c:v>5.251998042733641E-2</c:v>
                </c:pt>
                <c:pt idx="96">
                  <c:v>4.8116131136845652E-2</c:v>
                </c:pt>
                <c:pt idx="97">
                  <c:v>2.756483444788782E-2</c:v>
                </c:pt>
                <c:pt idx="98">
                  <c:v>2.5770673625835849E-2</c:v>
                </c:pt>
                <c:pt idx="99">
                  <c:v>4.8605447724678008E-2</c:v>
                </c:pt>
                <c:pt idx="100">
                  <c:v>4.4690915022019162E-2</c:v>
                </c:pt>
                <c:pt idx="101">
                  <c:v>4.0123960202250952E-2</c:v>
                </c:pt>
                <c:pt idx="102">
                  <c:v>5.4151035720110707E-2</c:v>
                </c:pt>
                <c:pt idx="103">
                  <c:v>5.3824824661556026E-2</c:v>
                </c:pt>
                <c:pt idx="104">
                  <c:v>5.7086935247104842E-2</c:v>
                </c:pt>
                <c:pt idx="105">
                  <c:v>7.7148915348230318E-2</c:v>
                </c:pt>
                <c:pt idx="106">
                  <c:v>8.5956613929212056E-2</c:v>
                </c:pt>
                <c:pt idx="107">
                  <c:v>8.9381830044038546E-2</c:v>
                </c:pt>
                <c:pt idx="108">
                  <c:v>0.10438753873756301</c:v>
                </c:pt>
                <c:pt idx="109">
                  <c:v>0.11792529766759108</c:v>
                </c:pt>
                <c:pt idx="110">
                  <c:v>0.11482629261131949</c:v>
                </c:pt>
                <c:pt idx="111">
                  <c:v>0.11401076496493223</c:v>
                </c:pt>
                <c:pt idx="112">
                  <c:v>0.10357201109117598</c:v>
                </c:pt>
                <c:pt idx="113">
                  <c:v>0.10813896591094441</c:v>
                </c:pt>
                <c:pt idx="114">
                  <c:v>0.10275648344478872</c:v>
                </c:pt>
                <c:pt idx="115">
                  <c:v>9.8189528625020284E-2</c:v>
                </c:pt>
                <c:pt idx="116">
                  <c:v>0.1071603327352797</c:v>
                </c:pt>
                <c:pt idx="117">
                  <c:v>0.10389822214973088</c:v>
                </c:pt>
                <c:pt idx="118">
                  <c:v>0.11335834284782265</c:v>
                </c:pt>
                <c:pt idx="119">
                  <c:v>0.11221660414288026</c:v>
                </c:pt>
                <c:pt idx="120">
                  <c:v>0.11221660414288026</c:v>
                </c:pt>
                <c:pt idx="121">
                  <c:v>0.11205349861360303</c:v>
                </c:pt>
                <c:pt idx="122">
                  <c:v>0.10487685532539537</c:v>
                </c:pt>
                <c:pt idx="123">
                  <c:v>0.11303213178926752</c:v>
                </c:pt>
                <c:pt idx="124">
                  <c:v>0.11286902625999029</c:v>
                </c:pt>
                <c:pt idx="125">
                  <c:v>0.13472516718316729</c:v>
                </c:pt>
                <c:pt idx="126">
                  <c:v>0.14385907682270416</c:v>
                </c:pt>
                <c:pt idx="127">
                  <c:v>0.14924155928885985</c:v>
                </c:pt>
                <c:pt idx="128">
                  <c:v>0.1554395694014028</c:v>
                </c:pt>
                <c:pt idx="129">
                  <c:v>0.14255423258848476</c:v>
                </c:pt>
                <c:pt idx="130">
                  <c:v>0.1430435491763169</c:v>
                </c:pt>
                <c:pt idx="131">
                  <c:v>0.14288044364703945</c:v>
                </c:pt>
                <c:pt idx="132">
                  <c:v>0.15005708693524711</c:v>
                </c:pt>
                <c:pt idx="133">
                  <c:v>0.14761050399608533</c:v>
                </c:pt>
                <c:pt idx="134">
                  <c:v>0.15478714728429277</c:v>
                </c:pt>
                <c:pt idx="135">
                  <c:v>0.15022019246452434</c:v>
                </c:pt>
                <c:pt idx="136">
                  <c:v>0.15315609199151847</c:v>
                </c:pt>
                <c:pt idx="137">
                  <c:v>0.14483770999836887</c:v>
                </c:pt>
                <c:pt idx="138">
                  <c:v>0.14875224270102771</c:v>
                </c:pt>
                <c:pt idx="139">
                  <c:v>0.13929212200293573</c:v>
                </c:pt>
                <c:pt idx="140">
                  <c:v>0.13456206165389006</c:v>
                </c:pt>
                <c:pt idx="141">
                  <c:v>0.10830207144022186</c:v>
                </c:pt>
                <c:pt idx="142">
                  <c:v>0.11352144837709988</c:v>
                </c:pt>
                <c:pt idx="143">
                  <c:v>9.7047789920078342E-2</c:v>
                </c:pt>
                <c:pt idx="144">
                  <c:v>0.10895449355733144</c:v>
                </c:pt>
                <c:pt idx="145">
                  <c:v>0.1091175990866089</c:v>
                </c:pt>
                <c:pt idx="146">
                  <c:v>0.12037188060675241</c:v>
                </c:pt>
                <c:pt idx="147">
                  <c:v>0.10569238297178285</c:v>
                </c:pt>
                <c:pt idx="148">
                  <c:v>0.10569238297178285</c:v>
                </c:pt>
                <c:pt idx="149">
                  <c:v>0.12183983037024948</c:v>
                </c:pt>
                <c:pt idx="150">
                  <c:v>0.13570380035883201</c:v>
                </c:pt>
                <c:pt idx="151">
                  <c:v>0.14483770999836887</c:v>
                </c:pt>
                <c:pt idx="152">
                  <c:v>0.14744739846680788</c:v>
                </c:pt>
                <c:pt idx="153">
                  <c:v>0.1417387049420975</c:v>
                </c:pt>
                <c:pt idx="154">
                  <c:v>0.16229000163105534</c:v>
                </c:pt>
                <c:pt idx="155">
                  <c:v>0.16147447398466785</c:v>
                </c:pt>
                <c:pt idx="156">
                  <c:v>0.15755994128200945</c:v>
                </c:pt>
                <c:pt idx="157">
                  <c:v>0.167020061980101</c:v>
                </c:pt>
                <c:pt idx="158">
                  <c:v>0.16604142880443629</c:v>
                </c:pt>
                <c:pt idx="159">
                  <c:v>0.16245310716033257</c:v>
                </c:pt>
                <c:pt idx="160">
                  <c:v>0.1631055292774426</c:v>
                </c:pt>
                <c:pt idx="161">
                  <c:v>0.16865111727287552</c:v>
                </c:pt>
                <c:pt idx="162">
                  <c:v>0.1730549665633665</c:v>
                </c:pt>
                <c:pt idx="163">
                  <c:v>0.19034415266677551</c:v>
                </c:pt>
                <c:pt idx="164">
                  <c:v>0.17256564997553414</c:v>
                </c:pt>
                <c:pt idx="165">
                  <c:v>0.1490784537595824</c:v>
                </c:pt>
                <c:pt idx="166">
                  <c:v>0.12820094601206988</c:v>
                </c:pt>
                <c:pt idx="167">
                  <c:v>0.13162616212689593</c:v>
                </c:pt>
                <c:pt idx="168">
                  <c:v>0.14255423258848476</c:v>
                </c:pt>
                <c:pt idx="169">
                  <c:v>0.15919099657478375</c:v>
                </c:pt>
                <c:pt idx="170">
                  <c:v>0.16261621268961024</c:v>
                </c:pt>
                <c:pt idx="171">
                  <c:v>0.16979285597781768</c:v>
                </c:pt>
                <c:pt idx="172">
                  <c:v>0.17354428315119885</c:v>
                </c:pt>
                <c:pt idx="173">
                  <c:v>0.17680639373674767</c:v>
                </c:pt>
                <c:pt idx="174">
                  <c:v>0.17729571032458002</c:v>
                </c:pt>
                <c:pt idx="175">
                  <c:v>0.16848801174359807</c:v>
                </c:pt>
                <c:pt idx="176">
                  <c:v>0.16653074539226864</c:v>
                </c:pt>
                <c:pt idx="177">
                  <c:v>0.17354428315119885</c:v>
                </c:pt>
                <c:pt idx="178">
                  <c:v>0.16114826292611317</c:v>
                </c:pt>
                <c:pt idx="179">
                  <c:v>0.16441037351166199</c:v>
                </c:pt>
                <c:pt idx="180">
                  <c:v>0.16685695645082377</c:v>
                </c:pt>
                <c:pt idx="181">
                  <c:v>0.1653890066873267</c:v>
                </c:pt>
                <c:pt idx="182">
                  <c:v>0.16653074539226864</c:v>
                </c:pt>
                <c:pt idx="183">
                  <c:v>0.17256564997553414</c:v>
                </c:pt>
                <c:pt idx="184">
                  <c:v>0.17468602185614079</c:v>
                </c:pt>
                <c:pt idx="185">
                  <c:v>0.18838688631544609</c:v>
                </c:pt>
                <c:pt idx="186">
                  <c:v>0.1993149567770347</c:v>
                </c:pt>
                <c:pt idx="187">
                  <c:v>0.20208775077475116</c:v>
                </c:pt>
                <c:pt idx="188">
                  <c:v>0.21432066547055939</c:v>
                </c:pt>
                <c:pt idx="189">
                  <c:v>0.21056923829717822</c:v>
                </c:pt>
                <c:pt idx="190">
                  <c:v>0.21220029358995252</c:v>
                </c:pt>
                <c:pt idx="191">
                  <c:v>0.21220029358995252</c:v>
                </c:pt>
                <c:pt idx="192">
                  <c:v>0.2092643940629586</c:v>
                </c:pt>
                <c:pt idx="193">
                  <c:v>0.19034415266677551</c:v>
                </c:pt>
                <c:pt idx="194">
                  <c:v>0.18121024302723865</c:v>
                </c:pt>
                <c:pt idx="195">
                  <c:v>0.17762192138313493</c:v>
                </c:pt>
                <c:pt idx="196">
                  <c:v>0.1813733485565161</c:v>
                </c:pt>
                <c:pt idx="197">
                  <c:v>0.19115968031316255</c:v>
                </c:pt>
                <c:pt idx="198">
                  <c:v>0.18577719784700708</c:v>
                </c:pt>
                <c:pt idx="199">
                  <c:v>0.1989887457184798</c:v>
                </c:pt>
                <c:pt idx="200">
                  <c:v>0.19947806230631215</c:v>
                </c:pt>
                <c:pt idx="201">
                  <c:v>0.18202577067362569</c:v>
                </c:pt>
                <c:pt idx="202">
                  <c:v>0.18920241396183313</c:v>
                </c:pt>
                <c:pt idx="203">
                  <c:v>0.18724514761050415</c:v>
                </c:pt>
                <c:pt idx="204">
                  <c:v>0.20078290654053177</c:v>
                </c:pt>
                <c:pt idx="205">
                  <c:v>0.19654216277931824</c:v>
                </c:pt>
                <c:pt idx="206">
                  <c:v>0.20159843418691903</c:v>
                </c:pt>
                <c:pt idx="207">
                  <c:v>0.20306638395041587</c:v>
                </c:pt>
                <c:pt idx="208">
                  <c:v>0.19996737889414429</c:v>
                </c:pt>
                <c:pt idx="209">
                  <c:v>0.20795954982873921</c:v>
                </c:pt>
                <c:pt idx="210">
                  <c:v>0.21024302723862331</c:v>
                </c:pt>
                <c:pt idx="211">
                  <c:v>0.21301582123634</c:v>
                </c:pt>
                <c:pt idx="212">
                  <c:v>0.21154787147284293</c:v>
                </c:pt>
                <c:pt idx="213">
                  <c:v>0.21676724840972095</c:v>
                </c:pt>
                <c:pt idx="214">
                  <c:v>0.19344315772304688</c:v>
                </c:pt>
                <c:pt idx="215">
                  <c:v>0.179089871146632</c:v>
                </c:pt>
                <c:pt idx="216">
                  <c:v>0.1653890066873267</c:v>
                </c:pt>
                <c:pt idx="217">
                  <c:v>0.16767248409721081</c:v>
                </c:pt>
                <c:pt idx="218">
                  <c:v>0.11221660414288026</c:v>
                </c:pt>
                <c:pt idx="219">
                  <c:v>0.10145163921056932</c:v>
                </c:pt>
                <c:pt idx="220">
                  <c:v>0.1337465340075028</c:v>
                </c:pt>
                <c:pt idx="221">
                  <c:v>0.11694666449192637</c:v>
                </c:pt>
                <c:pt idx="222">
                  <c:v>0.15087261458163437</c:v>
                </c:pt>
                <c:pt idx="223">
                  <c:v>0.14646876529114339</c:v>
                </c:pt>
                <c:pt idx="224">
                  <c:v>0.12118740825313967</c:v>
                </c:pt>
                <c:pt idx="225">
                  <c:v>0.11971945848964283</c:v>
                </c:pt>
                <c:pt idx="226">
                  <c:v>0.12787473495351498</c:v>
                </c:pt>
                <c:pt idx="227">
                  <c:v>0.12412330778013381</c:v>
                </c:pt>
                <c:pt idx="228">
                  <c:v>7.3397488174849146E-2</c:v>
                </c:pt>
                <c:pt idx="229">
                  <c:v>0.10960691567444125</c:v>
                </c:pt>
                <c:pt idx="230">
                  <c:v>8.6935247104876767E-2</c:v>
                </c:pt>
                <c:pt idx="231">
                  <c:v>6.2958734301092889E-2</c:v>
                </c:pt>
                <c:pt idx="232">
                  <c:v>7.8290654053172259E-2</c:v>
                </c:pt>
                <c:pt idx="233">
                  <c:v>0.1071603327352797</c:v>
                </c:pt>
                <c:pt idx="234">
                  <c:v>0.11874082531397812</c:v>
                </c:pt>
                <c:pt idx="235">
                  <c:v>9.9331267329962447E-2</c:v>
                </c:pt>
                <c:pt idx="236">
                  <c:v>9.3785679334529526E-2</c:v>
                </c:pt>
                <c:pt idx="237">
                  <c:v>0.10112542815201442</c:v>
                </c:pt>
                <c:pt idx="238">
                  <c:v>0.13162616212689593</c:v>
                </c:pt>
                <c:pt idx="239">
                  <c:v>0.12608057413146301</c:v>
                </c:pt>
                <c:pt idx="240">
                  <c:v>0.10601859403033753</c:v>
                </c:pt>
                <c:pt idx="241">
                  <c:v>6.931984994291307E-2</c:v>
                </c:pt>
                <c:pt idx="242">
                  <c:v>6.9809166530745426E-2</c:v>
                </c:pt>
                <c:pt idx="243">
                  <c:v>6.051215136193111E-2</c:v>
                </c:pt>
                <c:pt idx="244">
                  <c:v>8.3999347577882855E-2</c:v>
                </c:pt>
                <c:pt idx="245">
                  <c:v>8.0411025933779134E-2</c:v>
                </c:pt>
                <c:pt idx="246">
                  <c:v>3.8003588321644077E-2</c:v>
                </c:pt>
                <c:pt idx="247">
                  <c:v>2.1203718806067418E-2</c:v>
                </c:pt>
                <c:pt idx="248">
                  <c:v>2.9685206328494473E-2</c:v>
                </c:pt>
                <c:pt idx="249">
                  <c:v>2.9685206328494473E-2</c:v>
                </c:pt>
                <c:pt idx="250">
                  <c:v>1.9735769042570572E-2</c:v>
                </c:pt>
                <c:pt idx="251">
                  <c:v>4.3549176317076999E-2</c:v>
                </c:pt>
                <c:pt idx="252">
                  <c:v>4.3875387375631902E-2</c:v>
                </c:pt>
                <c:pt idx="253">
                  <c:v>7.8779970641004615E-2</c:v>
                </c:pt>
                <c:pt idx="254">
                  <c:v>7.2255749469906982E-2</c:v>
                </c:pt>
                <c:pt idx="255">
                  <c:v>8.3346925460773047E-2</c:v>
                </c:pt>
                <c:pt idx="256">
                  <c:v>0.10601859403033753</c:v>
                </c:pt>
                <c:pt idx="257">
                  <c:v>6.3284945359647571E-2</c:v>
                </c:pt>
                <c:pt idx="258">
                  <c:v>6.3121839830370341E-2</c:v>
                </c:pt>
                <c:pt idx="259">
                  <c:v>6.6383950415918935E-2</c:v>
                </c:pt>
                <c:pt idx="260">
                  <c:v>2.9032784211384888E-2</c:v>
                </c:pt>
                <c:pt idx="261">
                  <c:v>4.3059859729244865E-2</c:v>
                </c:pt>
                <c:pt idx="262">
                  <c:v>4.3712281846354673E-2</c:v>
                </c:pt>
                <c:pt idx="263">
                  <c:v>5.2356874898058958E-2</c:v>
                </c:pt>
                <c:pt idx="264">
                  <c:v>5.3824824661556026E-2</c:v>
                </c:pt>
                <c:pt idx="265">
                  <c:v>2.8217256564997406E-2</c:v>
                </c:pt>
                <c:pt idx="266">
                  <c:v>4.7300603490458837E-3</c:v>
                </c:pt>
                <c:pt idx="267">
                  <c:v>1.3700864459305073E-2</c:v>
                </c:pt>
                <c:pt idx="268">
                  <c:v>-5.5455879954331433E-3</c:v>
                </c:pt>
                <c:pt idx="269">
                  <c:v>-2.4465829391616345E-2</c:v>
                </c:pt>
                <c:pt idx="270">
                  <c:v>-5.3987930190833477E-2</c:v>
                </c:pt>
                <c:pt idx="271">
                  <c:v>-8.0084814875224342E-2</c:v>
                </c:pt>
                <c:pt idx="272">
                  <c:v>-8.0084814875224342E-2</c:v>
                </c:pt>
                <c:pt idx="273">
                  <c:v>-1.6636763986299208E-2</c:v>
                </c:pt>
                <c:pt idx="274">
                  <c:v>-1.8757135866905972E-2</c:v>
                </c:pt>
                <c:pt idx="275">
                  <c:v>-9.6232262273691083E-3</c:v>
                </c:pt>
                <c:pt idx="276">
                  <c:v>-9.6232262273691083E-3</c:v>
                </c:pt>
                <c:pt idx="277">
                  <c:v>-9.4601206980917674E-3</c:v>
                </c:pt>
                <c:pt idx="278">
                  <c:v>-5.9207307127711717E-2</c:v>
                </c:pt>
                <c:pt idx="279">
                  <c:v>-1.7615397161963919E-2</c:v>
                </c:pt>
                <c:pt idx="280">
                  <c:v>-8.4814875224270558E-3</c:v>
                </c:pt>
                <c:pt idx="281">
                  <c:v>6.5242211710980769E-4</c:v>
                </c:pt>
                <c:pt idx="282">
                  <c:v>1.3374653400750391E-2</c:v>
                </c:pt>
                <c:pt idx="283">
                  <c:v>1.7941608220518601E-2</c:v>
                </c:pt>
                <c:pt idx="284">
                  <c:v>1.6636763986298986E-2</c:v>
                </c:pt>
                <c:pt idx="285">
                  <c:v>6.8504322296525366E-3</c:v>
                </c:pt>
                <c:pt idx="286">
                  <c:v>2.1366824335344869E-2</c:v>
                </c:pt>
                <c:pt idx="287">
                  <c:v>2.2345457511009581E-2</c:v>
                </c:pt>
                <c:pt idx="288">
                  <c:v>2.935899526993957E-2</c:v>
                </c:pt>
                <c:pt idx="289">
                  <c:v>4.4854020551296614E-2</c:v>
                </c:pt>
                <c:pt idx="290">
                  <c:v>4.4854020551296614E-2</c:v>
                </c:pt>
                <c:pt idx="291">
                  <c:v>2.6586201272223109E-2</c:v>
                </c:pt>
                <c:pt idx="292">
                  <c:v>3.0500733974881733E-2</c:v>
                </c:pt>
                <c:pt idx="293">
                  <c:v>4.0287065731528182E-2</c:v>
                </c:pt>
                <c:pt idx="294">
                  <c:v>5.610830207144013E-2</c:v>
                </c:pt>
                <c:pt idx="295">
                  <c:v>4.1918121024302701E-2</c:v>
                </c:pt>
                <c:pt idx="296">
                  <c:v>3.1153156091991541E-2</c:v>
                </c:pt>
                <c:pt idx="297">
                  <c:v>6.2632523242537985E-2</c:v>
                </c:pt>
                <c:pt idx="298">
                  <c:v>6.3121839830370341E-2</c:v>
                </c:pt>
                <c:pt idx="299">
                  <c:v>6.9972272060022656E-2</c:v>
                </c:pt>
                <c:pt idx="300">
                  <c:v>8.6445930517044411E-2</c:v>
                </c:pt>
                <c:pt idx="301">
                  <c:v>9.6232262273690861E-2</c:v>
                </c:pt>
                <c:pt idx="302">
                  <c:v>9.9005056271407543E-2</c:v>
                </c:pt>
                <c:pt idx="303">
                  <c:v>8.4162453107160307E-2</c:v>
                </c:pt>
                <c:pt idx="304">
                  <c:v>9.0197357690425806E-2</c:v>
                </c:pt>
                <c:pt idx="305">
                  <c:v>9.0523568748980487E-2</c:v>
                </c:pt>
                <c:pt idx="306">
                  <c:v>0.10536617191322772</c:v>
                </c:pt>
                <c:pt idx="307">
                  <c:v>0.10667101614744734</c:v>
                </c:pt>
                <c:pt idx="308">
                  <c:v>0.10830207144022186</c:v>
                </c:pt>
                <c:pt idx="309">
                  <c:v>0.1171097700212036</c:v>
                </c:pt>
                <c:pt idx="310">
                  <c:v>0.11694666449192637</c:v>
                </c:pt>
                <c:pt idx="311">
                  <c:v>0.11759908660903595</c:v>
                </c:pt>
                <c:pt idx="312">
                  <c:v>0.11808840319686831</c:v>
                </c:pt>
                <c:pt idx="313">
                  <c:v>0.11841461425542321</c:v>
                </c:pt>
                <c:pt idx="314">
                  <c:v>0.13276790083183809</c:v>
                </c:pt>
                <c:pt idx="315">
                  <c:v>0.13831348882727124</c:v>
                </c:pt>
                <c:pt idx="316">
                  <c:v>0.14076007176643279</c:v>
                </c:pt>
                <c:pt idx="317">
                  <c:v>0.14059696623715556</c:v>
                </c:pt>
                <c:pt idx="318">
                  <c:v>0.13668243353449672</c:v>
                </c:pt>
                <c:pt idx="319">
                  <c:v>0.14434839341053651</c:v>
                </c:pt>
                <c:pt idx="320">
                  <c:v>0.13847659435654869</c:v>
                </c:pt>
                <c:pt idx="321">
                  <c:v>0.13521448377099965</c:v>
                </c:pt>
                <c:pt idx="322">
                  <c:v>0.12869026259990224</c:v>
                </c:pt>
                <c:pt idx="323">
                  <c:v>0.11857771978470066</c:v>
                </c:pt>
                <c:pt idx="324">
                  <c:v>0.11825150872614576</c:v>
                </c:pt>
                <c:pt idx="325">
                  <c:v>0.14255423258848476</c:v>
                </c:pt>
                <c:pt idx="326">
                  <c:v>0.14826292611319536</c:v>
                </c:pt>
                <c:pt idx="327">
                  <c:v>0.15592888598923516</c:v>
                </c:pt>
                <c:pt idx="328">
                  <c:v>0.15821236339911926</c:v>
                </c:pt>
                <c:pt idx="329">
                  <c:v>0.17175012232914688</c:v>
                </c:pt>
                <c:pt idx="330">
                  <c:v>0.17680639373674767</c:v>
                </c:pt>
                <c:pt idx="331">
                  <c:v>0.17925297667590923</c:v>
                </c:pt>
                <c:pt idx="332">
                  <c:v>0.17631707714891531</c:v>
                </c:pt>
                <c:pt idx="333">
                  <c:v>0.20551296688957743</c:v>
                </c:pt>
                <c:pt idx="334">
                  <c:v>0.17664328820747022</c:v>
                </c:pt>
                <c:pt idx="335">
                  <c:v>0.17142391127059198</c:v>
                </c:pt>
                <c:pt idx="336">
                  <c:v>0.17811123797096728</c:v>
                </c:pt>
                <c:pt idx="337">
                  <c:v>0.17109770021203707</c:v>
                </c:pt>
                <c:pt idx="338">
                  <c:v>0.17566465503180551</c:v>
                </c:pt>
                <c:pt idx="339">
                  <c:v>0.18757135866905883</c:v>
                </c:pt>
                <c:pt idx="340">
                  <c:v>0.20404501712608036</c:v>
                </c:pt>
                <c:pt idx="341">
                  <c:v>0.20763333877018431</c:v>
                </c:pt>
                <c:pt idx="342">
                  <c:v>0.21758277605610843</c:v>
                </c:pt>
                <c:pt idx="343">
                  <c:v>0.21154787147284293</c:v>
                </c:pt>
                <c:pt idx="344">
                  <c:v>0.21676724840972095</c:v>
                </c:pt>
                <c:pt idx="345">
                  <c:v>0.2216604142880445</c:v>
                </c:pt>
                <c:pt idx="346">
                  <c:v>0.21578861523405646</c:v>
                </c:pt>
                <c:pt idx="347">
                  <c:v>0.2249225248735931</c:v>
                </c:pt>
                <c:pt idx="348">
                  <c:v>0.22427010275648351</c:v>
                </c:pt>
                <c:pt idx="349">
                  <c:v>0.23226227369107799</c:v>
                </c:pt>
                <c:pt idx="350">
                  <c:v>0.24286413309411192</c:v>
                </c:pt>
                <c:pt idx="351">
                  <c:v>0.24580003262110584</c:v>
                </c:pt>
                <c:pt idx="352">
                  <c:v>0.2632523242537923</c:v>
                </c:pt>
                <c:pt idx="353">
                  <c:v>0.2632523242537923</c:v>
                </c:pt>
                <c:pt idx="354">
                  <c:v>0.2629261131952374</c:v>
                </c:pt>
                <c:pt idx="355">
                  <c:v>0.25917468602185623</c:v>
                </c:pt>
                <c:pt idx="356">
                  <c:v>0.26211058554884992</c:v>
                </c:pt>
                <c:pt idx="357">
                  <c:v>0.25868536943402387</c:v>
                </c:pt>
                <c:pt idx="358">
                  <c:v>0.2272060022834772</c:v>
                </c:pt>
                <c:pt idx="359">
                  <c:v>0.19311694666449197</c:v>
                </c:pt>
                <c:pt idx="360">
                  <c:v>0.18577719784700708</c:v>
                </c:pt>
                <c:pt idx="361">
                  <c:v>0.16930353938998532</c:v>
                </c:pt>
                <c:pt idx="362">
                  <c:v>0.16180068504322298</c:v>
                </c:pt>
                <c:pt idx="363">
                  <c:v>0.16848801174359807</c:v>
                </c:pt>
                <c:pt idx="364">
                  <c:v>0.15005708693524711</c:v>
                </c:pt>
                <c:pt idx="365">
                  <c:v>0.12869026259990224</c:v>
                </c:pt>
                <c:pt idx="366">
                  <c:v>0.1657152177458816</c:v>
                </c:pt>
                <c:pt idx="367">
                  <c:v>0.18186266514434823</c:v>
                </c:pt>
                <c:pt idx="368">
                  <c:v>0.19425868536943391</c:v>
                </c:pt>
                <c:pt idx="369">
                  <c:v>0.21709345946827607</c:v>
                </c:pt>
                <c:pt idx="370">
                  <c:v>0.22981569075191643</c:v>
                </c:pt>
                <c:pt idx="371">
                  <c:v>0.22916326863480663</c:v>
                </c:pt>
                <c:pt idx="372">
                  <c:v>0.22263904746370877</c:v>
                </c:pt>
                <c:pt idx="373">
                  <c:v>0.22557494699070291</c:v>
                </c:pt>
                <c:pt idx="374">
                  <c:v>0.21513619311694665</c:v>
                </c:pt>
                <c:pt idx="375">
                  <c:v>0.2172565649975533</c:v>
                </c:pt>
                <c:pt idx="376">
                  <c:v>0.23797096721578859</c:v>
                </c:pt>
                <c:pt idx="377">
                  <c:v>0.24384276626977663</c:v>
                </c:pt>
                <c:pt idx="378">
                  <c:v>0.26129505790246288</c:v>
                </c:pt>
                <c:pt idx="379">
                  <c:v>0.25493394226064248</c:v>
                </c:pt>
                <c:pt idx="380">
                  <c:v>0.25558636437775251</c:v>
                </c:pt>
                <c:pt idx="381">
                  <c:v>0.23275159027891035</c:v>
                </c:pt>
                <c:pt idx="382">
                  <c:v>0.24563692709182838</c:v>
                </c:pt>
                <c:pt idx="383">
                  <c:v>0.24987767085304169</c:v>
                </c:pt>
                <c:pt idx="384">
                  <c:v>0.25134562061653876</c:v>
                </c:pt>
                <c:pt idx="385">
                  <c:v>0.26814549013211542</c:v>
                </c:pt>
                <c:pt idx="386">
                  <c:v>0.27401728918610346</c:v>
                </c:pt>
                <c:pt idx="387">
                  <c:v>0.28380362094274991</c:v>
                </c:pt>
                <c:pt idx="388">
                  <c:v>0.28380362094274991</c:v>
                </c:pt>
                <c:pt idx="389">
                  <c:v>0.28233567117925307</c:v>
                </c:pt>
                <c:pt idx="390">
                  <c:v>0.27238623389332894</c:v>
                </c:pt>
                <c:pt idx="391">
                  <c:v>0.27939977165225893</c:v>
                </c:pt>
                <c:pt idx="392">
                  <c:v>0.29130647528951226</c:v>
                </c:pt>
                <c:pt idx="393">
                  <c:v>0.29489479693361598</c:v>
                </c:pt>
                <c:pt idx="394">
                  <c:v>0.30402870657315284</c:v>
                </c:pt>
                <c:pt idx="395">
                  <c:v>0.3071277116294242</c:v>
                </c:pt>
                <c:pt idx="396">
                  <c:v>0.29734137987277776</c:v>
                </c:pt>
                <c:pt idx="397">
                  <c:v>0.29261131952373187</c:v>
                </c:pt>
                <c:pt idx="398">
                  <c:v>0.2968520632849454</c:v>
                </c:pt>
                <c:pt idx="399">
                  <c:v>0.28706573152829873</c:v>
                </c:pt>
                <c:pt idx="400">
                  <c:v>0.30207144022182342</c:v>
                </c:pt>
                <c:pt idx="401">
                  <c:v>0.31495677703474145</c:v>
                </c:pt>
                <c:pt idx="402">
                  <c:v>0.2971782743435003</c:v>
                </c:pt>
                <c:pt idx="403">
                  <c:v>0.2908171587016799</c:v>
                </c:pt>
                <c:pt idx="404">
                  <c:v>0.26830859566139287</c:v>
                </c:pt>
                <c:pt idx="405">
                  <c:v>0.2172565649975533</c:v>
                </c:pt>
                <c:pt idx="406">
                  <c:v>0.23601370086445939</c:v>
                </c:pt>
                <c:pt idx="407">
                  <c:v>0.24253792203555702</c:v>
                </c:pt>
                <c:pt idx="408">
                  <c:v>0.2748328168324905</c:v>
                </c:pt>
                <c:pt idx="409">
                  <c:v>0.25868536943402387</c:v>
                </c:pt>
                <c:pt idx="410">
                  <c:v>0.24253792203555702</c:v>
                </c:pt>
                <c:pt idx="411">
                  <c:v>0.23014190181047134</c:v>
                </c:pt>
                <c:pt idx="412">
                  <c:v>0.22834774098841959</c:v>
                </c:pt>
                <c:pt idx="413">
                  <c:v>0.25917468602185623</c:v>
                </c:pt>
                <c:pt idx="414">
                  <c:v>0.27271244495188385</c:v>
                </c:pt>
                <c:pt idx="415">
                  <c:v>0.24514761050399603</c:v>
                </c:pt>
                <c:pt idx="416">
                  <c:v>0.24416897732833132</c:v>
                </c:pt>
                <c:pt idx="417">
                  <c:v>0.26602511825150876</c:v>
                </c:pt>
                <c:pt idx="418">
                  <c:v>0.26537269613439896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415584"/>
        <c:axId val="307415976"/>
      </c:lineChart>
      <c:catAx>
        <c:axId val="30741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15976"/>
        <c:crosses val="autoZero"/>
        <c:auto val="1"/>
        <c:lblAlgn val="ctr"/>
        <c:lblOffset val="100"/>
        <c:noMultiLvlLbl val="0"/>
      </c:catAx>
      <c:valAx>
        <c:axId val="30741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1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'[2_5424680846038664211.xlsx]Лист2'!$A$7:$A$423</c:f>
              <c:numCache>
                <c:formatCode>m/d/yyyy</c:formatCode>
                <c:ptCount val="417"/>
                <c:pt idx="0">
                  <c:v>43098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43116</c:v>
                </c:pt>
                <c:pt idx="11">
                  <c:v>43117</c:v>
                </c:pt>
                <c:pt idx="12">
                  <c:v>43118</c:v>
                </c:pt>
                <c:pt idx="13">
                  <c:v>43119</c:v>
                </c:pt>
                <c:pt idx="14">
                  <c:v>43122</c:v>
                </c:pt>
                <c:pt idx="15">
                  <c:v>43123</c:v>
                </c:pt>
                <c:pt idx="16">
                  <c:v>43124</c:v>
                </c:pt>
                <c:pt idx="17">
                  <c:v>43125</c:v>
                </c:pt>
                <c:pt idx="18">
                  <c:v>43126</c:v>
                </c:pt>
                <c:pt idx="19">
                  <c:v>43129</c:v>
                </c:pt>
                <c:pt idx="20">
                  <c:v>43130</c:v>
                </c:pt>
                <c:pt idx="21">
                  <c:v>43131</c:v>
                </c:pt>
                <c:pt idx="22">
                  <c:v>43132</c:v>
                </c:pt>
                <c:pt idx="23">
                  <c:v>43133</c:v>
                </c:pt>
                <c:pt idx="24">
                  <c:v>43136</c:v>
                </c:pt>
                <c:pt idx="25">
                  <c:v>43137</c:v>
                </c:pt>
                <c:pt idx="26">
                  <c:v>43138</c:v>
                </c:pt>
                <c:pt idx="27">
                  <c:v>43139</c:v>
                </c:pt>
                <c:pt idx="28">
                  <c:v>43140</c:v>
                </c:pt>
                <c:pt idx="29">
                  <c:v>43143</c:v>
                </c:pt>
                <c:pt idx="30">
                  <c:v>43144</c:v>
                </c:pt>
                <c:pt idx="31">
                  <c:v>43145</c:v>
                </c:pt>
                <c:pt idx="32">
                  <c:v>43146</c:v>
                </c:pt>
                <c:pt idx="33">
                  <c:v>43147</c:v>
                </c:pt>
                <c:pt idx="34">
                  <c:v>43151</c:v>
                </c:pt>
                <c:pt idx="35">
                  <c:v>43152</c:v>
                </c:pt>
                <c:pt idx="36">
                  <c:v>43153</c:v>
                </c:pt>
                <c:pt idx="37">
                  <c:v>43154</c:v>
                </c:pt>
                <c:pt idx="38">
                  <c:v>43157</c:v>
                </c:pt>
                <c:pt idx="39">
                  <c:v>43158</c:v>
                </c:pt>
                <c:pt idx="40">
                  <c:v>43159</c:v>
                </c:pt>
                <c:pt idx="41">
                  <c:v>43160</c:v>
                </c:pt>
                <c:pt idx="42">
                  <c:v>43161</c:v>
                </c:pt>
                <c:pt idx="43">
                  <c:v>43164</c:v>
                </c:pt>
                <c:pt idx="44">
                  <c:v>43165</c:v>
                </c:pt>
                <c:pt idx="45">
                  <c:v>43166</c:v>
                </c:pt>
                <c:pt idx="46">
                  <c:v>43167</c:v>
                </c:pt>
                <c:pt idx="47">
                  <c:v>43168</c:v>
                </c:pt>
                <c:pt idx="48">
                  <c:v>43171</c:v>
                </c:pt>
                <c:pt idx="49">
                  <c:v>43172</c:v>
                </c:pt>
                <c:pt idx="50">
                  <c:v>43173</c:v>
                </c:pt>
                <c:pt idx="51">
                  <c:v>43174</c:v>
                </c:pt>
                <c:pt idx="52">
                  <c:v>43175</c:v>
                </c:pt>
                <c:pt idx="53">
                  <c:v>43178</c:v>
                </c:pt>
                <c:pt idx="54">
                  <c:v>43179</c:v>
                </c:pt>
                <c:pt idx="55">
                  <c:v>43180</c:v>
                </c:pt>
                <c:pt idx="56">
                  <c:v>43181</c:v>
                </c:pt>
                <c:pt idx="57">
                  <c:v>43182</c:v>
                </c:pt>
                <c:pt idx="58">
                  <c:v>43185</c:v>
                </c:pt>
                <c:pt idx="59">
                  <c:v>43186</c:v>
                </c:pt>
                <c:pt idx="60">
                  <c:v>43187</c:v>
                </c:pt>
                <c:pt idx="61">
                  <c:v>43188</c:v>
                </c:pt>
                <c:pt idx="62">
                  <c:v>43192</c:v>
                </c:pt>
                <c:pt idx="63">
                  <c:v>43193</c:v>
                </c:pt>
                <c:pt idx="64">
                  <c:v>43194</c:v>
                </c:pt>
                <c:pt idx="65">
                  <c:v>43195</c:v>
                </c:pt>
                <c:pt idx="66">
                  <c:v>43196</c:v>
                </c:pt>
                <c:pt idx="67">
                  <c:v>43199</c:v>
                </c:pt>
                <c:pt idx="68">
                  <c:v>43200</c:v>
                </c:pt>
                <c:pt idx="69">
                  <c:v>43201</c:v>
                </c:pt>
                <c:pt idx="70">
                  <c:v>43202</c:v>
                </c:pt>
                <c:pt idx="71">
                  <c:v>43203</c:v>
                </c:pt>
                <c:pt idx="72">
                  <c:v>43206</c:v>
                </c:pt>
                <c:pt idx="73">
                  <c:v>43207</c:v>
                </c:pt>
                <c:pt idx="74">
                  <c:v>43208</c:v>
                </c:pt>
                <c:pt idx="75">
                  <c:v>43209</c:v>
                </c:pt>
                <c:pt idx="76">
                  <c:v>43210</c:v>
                </c:pt>
                <c:pt idx="77">
                  <c:v>43213</c:v>
                </c:pt>
                <c:pt idx="78">
                  <c:v>43214</c:v>
                </c:pt>
                <c:pt idx="79">
                  <c:v>43215</c:v>
                </c:pt>
                <c:pt idx="80">
                  <c:v>43216</c:v>
                </c:pt>
                <c:pt idx="81">
                  <c:v>43217</c:v>
                </c:pt>
                <c:pt idx="82">
                  <c:v>43220</c:v>
                </c:pt>
                <c:pt idx="83">
                  <c:v>43221</c:v>
                </c:pt>
                <c:pt idx="84">
                  <c:v>43222</c:v>
                </c:pt>
                <c:pt idx="85">
                  <c:v>43223</c:v>
                </c:pt>
                <c:pt idx="86">
                  <c:v>43224</c:v>
                </c:pt>
                <c:pt idx="87">
                  <c:v>43227</c:v>
                </c:pt>
                <c:pt idx="88">
                  <c:v>43228</c:v>
                </c:pt>
                <c:pt idx="89">
                  <c:v>43229</c:v>
                </c:pt>
                <c:pt idx="90">
                  <c:v>43230</c:v>
                </c:pt>
                <c:pt idx="91">
                  <c:v>43231</c:v>
                </c:pt>
                <c:pt idx="92">
                  <c:v>43234</c:v>
                </c:pt>
                <c:pt idx="93">
                  <c:v>43235</c:v>
                </c:pt>
                <c:pt idx="94">
                  <c:v>43236</c:v>
                </c:pt>
                <c:pt idx="95">
                  <c:v>43237</c:v>
                </c:pt>
                <c:pt idx="96">
                  <c:v>43238</c:v>
                </c:pt>
                <c:pt idx="97">
                  <c:v>43241</c:v>
                </c:pt>
                <c:pt idx="98">
                  <c:v>43242</c:v>
                </c:pt>
                <c:pt idx="99">
                  <c:v>43243</c:v>
                </c:pt>
                <c:pt idx="100">
                  <c:v>43244</c:v>
                </c:pt>
                <c:pt idx="101">
                  <c:v>43245</c:v>
                </c:pt>
                <c:pt idx="102">
                  <c:v>43249</c:v>
                </c:pt>
                <c:pt idx="103">
                  <c:v>43250</c:v>
                </c:pt>
                <c:pt idx="104">
                  <c:v>43251</c:v>
                </c:pt>
                <c:pt idx="105">
                  <c:v>43252</c:v>
                </c:pt>
                <c:pt idx="106">
                  <c:v>43255</c:v>
                </c:pt>
                <c:pt idx="107">
                  <c:v>43256</c:v>
                </c:pt>
                <c:pt idx="108">
                  <c:v>43257</c:v>
                </c:pt>
                <c:pt idx="109">
                  <c:v>43258</c:v>
                </c:pt>
                <c:pt idx="110">
                  <c:v>43259</c:v>
                </c:pt>
                <c:pt idx="111">
                  <c:v>43262</c:v>
                </c:pt>
                <c:pt idx="112">
                  <c:v>43263</c:v>
                </c:pt>
                <c:pt idx="113">
                  <c:v>43264</c:v>
                </c:pt>
                <c:pt idx="114">
                  <c:v>43265</c:v>
                </c:pt>
                <c:pt idx="115">
                  <c:v>43266</c:v>
                </c:pt>
                <c:pt idx="116">
                  <c:v>43269</c:v>
                </c:pt>
                <c:pt idx="117">
                  <c:v>43270</c:v>
                </c:pt>
                <c:pt idx="118">
                  <c:v>43271</c:v>
                </c:pt>
                <c:pt idx="119">
                  <c:v>43272</c:v>
                </c:pt>
                <c:pt idx="120">
                  <c:v>43273</c:v>
                </c:pt>
                <c:pt idx="121">
                  <c:v>43276</c:v>
                </c:pt>
                <c:pt idx="122">
                  <c:v>43277</c:v>
                </c:pt>
                <c:pt idx="123">
                  <c:v>43278</c:v>
                </c:pt>
                <c:pt idx="124">
                  <c:v>43279</c:v>
                </c:pt>
                <c:pt idx="125">
                  <c:v>43280</c:v>
                </c:pt>
                <c:pt idx="126">
                  <c:v>43283</c:v>
                </c:pt>
                <c:pt idx="127">
                  <c:v>43284</c:v>
                </c:pt>
                <c:pt idx="128">
                  <c:v>43286</c:v>
                </c:pt>
                <c:pt idx="129">
                  <c:v>43287</c:v>
                </c:pt>
                <c:pt idx="130">
                  <c:v>43290</c:v>
                </c:pt>
                <c:pt idx="131">
                  <c:v>43291</c:v>
                </c:pt>
                <c:pt idx="132">
                  <c:v>43292</c:v>
                </c:pt>
                <c:pt idx="133">
                  <c:v>43293</c:v>
                </c:pt>
                <c:pt idx="134">
                  <c:v>43294</c:v>
                </c:pt>
                <c:pt idx="135">
                  <c:v>43297</c:v>
                </c:pt>
                <c:pt idx="136">
                  <c:v>43298</c:v>
                </c:pt>
                <c:pt idx="137">
                  <c:v>43299</c:v>
                </c:pt>
                <c:pt idx="138">
                  <c:v>43300</c:v>
                </c:pt>
                <c:pt idx="139">
                  <c:v>43301</c:v>
                </c:pt>
                <c:pt idx="140">
                  <c:v>43304</c:v>
                </c:pt>
                <c:pt idx="141">
                  <c:v>43305</c:v>
                </c:pt>
                <c:pt idx="142">
                  <c:v>43306</c:v>
                </c:pt>
                <c:pt idx="143">
                  <c:v>43307</c:v>
                </c:pt>
                <c:pt idx="144">
                  <c:v>43308</c:v>
                </c:pt>
                <c:pt idx="145">
                  <c:v>43311</c:v>
                </c:pt>
                <c:pt idx="146">
                  <c:v>43312</c:v>
                </c:pt>
                <c:pt idx="147">
                  <c:v>43313</c:v>
                </c:pt>
                <c:pt idx="148">
                  <c:v>43314</c:v>
                </c:pt>
                <c:pt idx="149">
                  <c:v>43315</c:v>
                </c:pt>
                <c:pt idx="150">
                  <c:v>43318</c:v>
                </c:pt>
                <c:pt idx="151">
                  <c:v>43319</c:v>
                </c:pt>
                <c:pt idx="152">
                  <c:v>43320</c:v>
                </c:pt>
                <c:pt idx="153">
                  <c:v>43321</c:v>
                </c:pt>
                <c:pt idx="154">
                  <c:v>43322</c:v>
                </c:pt>
                <c:pt idx="155">
                  <c:v>43325</c:v>
                </c:pt>
                <c:pt idx="156">
                  <c:v>43326</c:v>
                </c:pt>
                <c:pt idx="157">
                  <c:v>43327</c:v>
                </c:pt>
                <c:pt idx="158">
                  <c:v>43328</c:v>
                </c:pt>
                <c:pt idx="159">
                  <c:v>43329</c:v>
                </c:pt>
                <c:pt idx="160">
                  <c:v>43332</c:v>
                </c:pt>
                <c:pt idx="161">
                  <c:v>43333</c:v>
                </c:pt>
                <c:pt idx="162">
                  <c:v>43334</c:v>
                </c:pt>
                <c:pt idx="163">
                  <c:v>43335</c:v>
                </c:pt>
                <c:pt idx="164">
                  <c:v>43336</c:v>
                </c:pt>
                <c:pt idx="165">
                  <c:v>43339</c:v>
                </c:pt>
                <c:pt idx="166">
                  <c:v>43340</c:v>
                </c:pt>
                <c:pt idx="167">
                  <c:v>43341</c:v>
                </c:pt>
                <c:pt idx="168">
                  <c:v>43342</c:v>
                </c:pt>
                <c:pt idx="169">
                  <c:v>43343</c:v>
                </c:pt>
                <c:pt idx="170">
                  <c:v>43347</c:v>
                </c:pt>
                <c:pt idx="171">
                  <c:v>43348</c:v>
                </c:pt>
                <c:pt idx="172">
                  <c:v>43349</c:v>
                </c:pt>
                <c:pt idx="173">
                  <c:v>43350</c:v>
                </c:pt>
                <c:pt idx="174">
                  <c:v>43353</c:v>
                </c:pt>
                <c:pt idx="175">
                  <c:v>43354</c:v>
                </c:pt>
                <c:pt idx="176">
                  <c:v>43355</c:v>
                </c:pt>
                <c:pt idx="177">
                  <c:v>43356</c:v>
                </c:pt>
                <c:pt idx="178">
                  <c:v>43357</c:v>
                </c:pt>
                <c:pt idx="179">
                  <c:v>43360</c:v>
                </c:pt>
                <c:pt idx="180">
                  <c:v>43361</c:v>
                </c:pt>
                <c:pt idx="181">
                  <c:v>43362</c:v>
                </c:pt>
                <c:pt idx="182">
                  <c:v>43363</c:v>
                </c:pt>
                <c:pt idx="183">
                  <c:v>43364</c:v>
                </c:pt>
                <c:pt idx="184">
                  <c:v>43367</c:v>
                </c:pt>
                <c:pt idx="185">
                  <c:v>43368</c:v>
                </c:pt>
                <c:pt idx="186">
                  <c:v>43369</c:v>
                </c:pt>
                <c:pt idx="187">
                  <c:v>43370</c:v>
                </c:pt>
                <c:pt idx="188">
                  <c:v>43371</c:v>
                </c:pt>
                <c:pt idx="189">
                  <c:v>43374</c:v>
                </c:pt>
                <c:pt idx="190">
                  <c:v>43375</c:v>
                </c:pt>
                <c:pt idx="191">
                  <c:v>43376</c:v>
                </c:pt>
                <c:pt idx="192">
                  <c:v>43377</c:v>
                </c:pt>
                <c:pt idx="193">
                  <c:v>43378</c:v>
                </c:pt>
                <c:pt idx="194">
                  <c:v>43382</c:v>
                </c:pt>
                <c:pt idx="195">
                  <c:v>43383</c:v>
                </c:pt>
                <c:pt idx="196">
                  <c:v>43384</c:v>
                </c:pt>
                <c:pt idx="197">
                  <c:v>43385</c:v>
                </c:pt>
                <c:pt idx="198">
                  <c:v>43388</c:v>
                </c:pt>
                <c:pt idx="199">
                  <c:v>43389</c:v>
                </c:pt>
                <c:pt idx="200">
                  <c:v>43390</c:v>
                </c:pt>
                <c:pt idx="201">
                  <c:v>43391</c:v>
                </c:pt>
                <c:pt idx="202">
                  <c:v>43392</c:v>
                </c:pt>
                <c:pt idx="203">
                  <c:v>43395</c:v>
                </c:pt>
                <c:pt idx="204">
                  <c:v>43396</c:v>
                </c:pt>
                <c:pt idx="205">
                  <c:v>43397</c:v>
                </c:pt>
                <c:pt idx="206">
                  <c:v>43398</c:v>
                </c:pt>
                <c:pt idx="207">
                  <c:v>43399</c:v>
                </c:pt>
                <c:pt idx="208">
                  <c:v>43402</c:v>
                </c:pt>
                <c:pt idx="209">
                  <c:v>43403</c:v>
                </c:pt>
                <c:pt idx="210">
                  <c:v>43404</c:v>
                </c:pt>
                <c:pt idx="211">
                  <c:v>43405</c:v>
                </c:pt>
                <c:pt idx="212">
                  <c:v>43406</c:v>
                </c:pt>
                <c:pt idx="213">
                  <c:v>43409</c:v>
                </c:pt>
                <c:pt idx="214">
                  <c:v>43410</c:v>
                </c:pt>
                <c:pt idx="215">
                  <c:v>43411</c:v>
                </c:pt>
                <c:pt idx="216">
                  <c:v>43412</c:v>
                </c:pt>
                <c:pt idx="217">
                  <c:v>43413</c:v>
                </c:pt>
                <c:pt idx="218">
                  <c:v>43417</c:v>
                </c:pt>
                <c:pt idx="219">
                  <c:v>43418</c:v>
                </c:pt>
                <c:pt idx="220">
                  <c:v>43419</c:v>
                </c:pt>
                <c:pt idx="221">
                  <c:v>43420</c:v>
                </c:pt>
                <c:pt idx="222">
                  <c:v>43423</c:v>
                </c:pt>
                <c:pt idx="223">
                  <c:v>43424</c:v>
                </c:pt>
                <c:pt idx="224">
                  <c:v>43425</c:v>
                </c:pt>
                <c:pt idx="225">
                  <c:v>43427</c:v>
                </c:pt>
                <c:pt idx="226">
                  <c:v>43430</c:v>
                </c:pt>
                <c:pt idx="227">
                  <c:v>43431</c:v>
                </c:pt>
                <c:pt idx="228">
                  <c:v>43432</c:v>
                </c:pt>
                <c:pt idx="229">
                  <c:v>43433</c:v>
                </c:pt>
                <c:pt idx="230">
                  <c:v>43434</c:v>
                </c:pt>
                <c:pt idx="231">
                  <c:v>43437</c:v>
                </c:pt>
                <c:pt idx="232">
                  <c:v>43438</c:v>
                </c:pt>
                <c:pt idx="233">
                  <c:v>43440</c:v>
                </c:pt>
                <c:pt idx="234">
                  <c:v>43441</c:v>
                </c:pt>
                <c:pt idx="235">
                  <c:v>43444</c:v>
                </c:pt>
                <c:pt idx="236">
                  <c:v>43445</c:v>
                </c:pt>
                <c:pt idx="237">
                  <c:v>43446</c:v>
                </c:pt>
                <c:pt idx="238">
                  <c:v>43447</c:v>
                </c:pt>
                <c:pt idx="239">
                  <c:v>43448</c:v>
                </c:pt>
                <c:pt idx="240">
                  <c:v>43451</c:v>
                </c:pt>
                <c:pt idx="241">
                  <c:v>43452</c:v>
                </c:pt>
                <c:pt idx="242">
                  <c:v>43453</c:v>
                </c:pt>
                <c:pt idx="243">
                  <c:v>43454</c:v>
                </c:pt>
                <c:pt idx="244">
                  <c:v>43455</c:v>
                </c:pt>
                <c:pt idx="245">
                  <c:v>43458</c:v>
                </c:pt>
                <c:pt idx="246">
                  <c:v>43460</c:v>
                </c:pt>
                <c:pt idx="247">
                  <c:v>43461</c:v>
                </c:pt>
                <c:pt idx="248">
                  <c:v>43462</c:v>
                </c:pt>
                <c:pt idx="249">
                  <c:v>43465</c:v>
                </c:pt>
                <c:pt idx="250">
                  <c:v>43467</c:v>
                </c:pt>
                <c:pt idx="251">
                  <c:v>43468</c:v>
                </c:pt>
                <c:pt idx="252">
                  <c:v>43469</c:v>
                </c:pt>
                <c:pt idx="253">
                  <c:v>43472</c:v>
                </c:pt>
                <c:pt idx="254">
                  <c:v>43473</c:v>
                </c:pt>
                <c:pt idx="255">
                  <c:v>43474</c:v>
                </c:pt>
                <c:pt idx="256">
                  <c:v>43475</c:v>
                </c:pt>
                <c:pt idx="257">
                  <c:v>43476</c:v>
                </c:pt>
                <c:pt idx="258">
                  <c:v>43479</c:v>
                </c:pt>
                <c:pt idx="259">
                  <c:v>43480</c:v>
                </c:pt>
                <c:pt idx="260">
                  <c:v>43481</c:v>
                </c:pt>
                <c:pt idx="261">
                  <c:v>43482</c:v>
                </c:pt>
                <c:pt idx="262">
                  <c:v>43483</c:v>
                </c:pt>
                <c:pt idx="263">
                  <c:v>43487</c:v>
                </c:pt>
                <c:pt idx="264">
                  <c:v>43488</c:v>
                </c:pt>
                <c:pt idx="265">
                  <c:v>43489</c:v>
                </c:pt>
                <c:pt idx="266">
                  <c:v>43490</c:v>
                </c:pt>
                <c:pt idx="267">
                  <c:v>43493</c:v>
                </c:pt>
                <c:pt idx="268">
                  <c:v>43494</c:v>
                </c:pt>
                <c:pt idx="269">
                  <c:v>43495</c:v>
                </c:pt>
                <c:pt idx="270">
                  <c:v>43496</c:v>
                </c:pt>
                <c:pt idx="271">
                  <c:v>43497</c:v>
                </c:pt>
                <c:pt idx="272">
                  <c:v>43500</c:v>
                </c:pt>
                <c:pt idx="273">
                  <c:v>43501</c:v>
                </c:pt>
                <c:pt idx="274">
                  <c:v>43502</c:v>
                </c:pt>
                <c:pt idx="275">
                  <c:v>43503</c:v>
                </c:pt>
                <c:pt idx="276">
                  <c:v>43504</c:v>
                </c:pt>
                <c:pt idx="277">
                  <c:v>43507</c:v>
                </c:pt>
                <c:pt idx="278">
                  <c:v>43508</c:v>
                </c:pt>
                <c:pt idx="279">
                  <c:v>43509</c:v>
                </c:pt>
                <c:pt idx="280">
                  <c:v>43510</c:v>
                </c:pt>
                <c:pt idx="281">
                  <c:v>43511</c:v>
                </c:pt>
                <c:pt idx="282">
                  <c:v>43515</c:v>
                </c:pt>
                <c:pt idx="283">
                  <c:v>43516</c:v>
                </c:pt>
                <c:pt idx="284">
                  <c:v>43517</c:v>
                </c:pt>
                <c:pt idx="285">
                  <c:v>43518</c:v>
                </c:pt>
                <c:pt idx="286">
                  <c:v>43521</c:v>
                </c:pt>
                <c:pt idx="287">
                  <c:v>43522</c:v>
                </c:pt>
                <c:pt idx="288">
                  <c:v>43523</c:v>
                </c:pt>
                <c:pt idx="289">
                  <c:v>43524</c:v>
                </c:pt>
                <c:pt idx="290">
                  <c:v>43525</c:v>
                </c:pt>
                <c:pt idx="291">
                  <c:v>43528</c:v>
                </c:pt>
                <c:pt idx="292">
                  <c:v>43529</c:v>
                </c:pt>
                <c:pt idx="293">
                  <c:v>43530</c:v>
                </c:pt>
                <c:pt idx="294">
                  <c:v>43531</c:v>
                </c:pt>
                <c:pt idx="295">
                  <c:v>43532</c:v>
                </c:pt>
                <c:pt idx="296">
                  <c:v>43535</c:v>
                </c:pt>
                <c:pt idx="297">
                  <c:v>43536</c:v>
                </c:pt>
                <c:pt idx="298">
                  <c:v>43537</c:v>
                </c:pt>
                <c:pt idx="299">
                  <c:v>43538</c:v>
                </c:pt>
                <c:pt idx="300">
                  <c:v>43539</c:v>
                </c:pt>
                <c:pt idx="301">
                  <c:v>43542</c:v>
                </c:pt>
                <c:pt idx="302">
                  <c:v>43543</c:v>
                </c:pt>
                <c:pt idx="303">
                  <c:v>43544</c:v>
                </c:pt>
                <c:pt idx="304">
                  <c:v>43545</c:v>
                </c:pt>
                <c:pt idx="305">
                  <c:v>43546</c:v>
                </c:pt>
                <c:pt idx="306">
                  <c:v>43549</c:v>
                </c:pt>
                <c:pt idx="307">
                  <c:v>43550</c:v>
                </c:pt>
                <c:pt idx="308">
                  <c:v>43551</c:v>
                </c:pt>
                <c:pt idx="309">
                  <c:v>43552</c:v>
                </c:pt>
                <c:pt idx="310">
                  <c:v>43553</c:v>
                </c:pt>
                <c:pt idx="311">
                  <c:v>43556</c:v>
                </c:pt>
                <c:pt idx="312">
                  <c:v>43557</c:v>
                </c:pt>
                <c:pt idx="313">
                  <c:v>43558</c:v>
                </c:pt>
                <c:pt idx="314">
                  <c:v>43559</c:v>
                </c:pt>
                <c:pt idx="315">
                  <c:v>43560</c:v>
                </c:pt>
                <c:pt idx="316">
                  <c:v>43563</c:v>
                </c:pt>
                <c:pt idx="317">
                  <c:v>43564</c:v>
                </c:pt>
                <c:pt idx="318">
                  <c:v>43565</c:v>
                </c:pt>
                <c:pt idx="319">
                  <c:v>43566</c:v>
                </c:pt>
                <c:pt idx="320">
                  <c:v>43567</c:v>
                </c:pt>
                <c:pt idx="321">
                  <c:v>43570</c:v>
                </c:pt>
                <c:pt idx="322">
                  <c:v>43571</c:v>
                </c:pt>
                <c:pt idx="323">
                  <c:v>43572</c:v>
                </c:pt>
                <c:pt idx="324">
                  <c:v>43573</c:v>
                </c:pt>
                <c:pt idx="325">
                  <c:v>43577</c:v>
                </c:pt>
                <c:pt idx="326">
                  <c:v>43578</c:v>
                </c:pt>
                <c:pt idx="327">
                  <c:v>43579</c:v>
                </c:pt>
                <c:pt idx="328">
                  <c:v>43580</c:v>
                </c:pt>
                <c:pt idx="329">
                  <c:v>43581</c:v>
                </c:pt>
                <c:pt idx="330">
                  <c:v>43584</c:v>
                </c:pt>
                <c:pt idx="331">
                  <c:v>43585</c:v>
                </c:pt>
                <c:pt idx="332">
                  <c:v>43586</c:v>
                </c:pt>
                <c:pt idx="333">
                  <c:v>43587</c:v>
                </c:pt>
                <c:pt idx="334">
                  <c:v>43588</c:v>
                </c:pt>
                <c:pt idx="335">
                  <c:v>43591</c:v>
                </c:pt>
                <c:pt idx="336">
                  <c:v>43592</c:v>
                </c:pt>
                <c:pt idx="337">
                  <c:v>43593</c:v>
                </c:pt>
                <c:pt idx="338">
                  <c:v>43594</c:v>
                </c:pt>
                <c:pt idx="339">
                  <c:v>43595</c:v>
                </c:pt>
                <c:pt idx="340">
                  <c:v>43598</c:v>
                </c:pt>
                <c:pt idx="341">
                  <c:v>43599</c:v>
                </c:pt>
                <c:pt idx="342">
                  <c:v>43600</c:v>
                </c:pt>
                <c:pt idx="343">
                  <c:v>43601</c:v>
                </c:pt>
                <c:pt idx="344">
                  <c:v>43602</c:v>
                </c:pt>
                <c:pt idx="345">
                  <c:v>43605</c:v>
                </c:pt>
                <c:pt idx="346">
                  <c:v>43606</c:v>
                </c:pt>
                <c:pt idx="347">
                  <c:v>43607</c:v>
                </c:pt>
                <c:pt idx="348">
                  <c:v>43608</c:v>
                </c:pt>
                <c:pt idx="349">
                  <c:v>43609</c:v>
                </c:pt>
                <c:pt idx="350">
                  <c:v>43613</c:v>
                </c:pt>
                <c:pt idx="351">
                  <c:v>43614</c:v>
                </c:pt>
                <c:pt idx="352">
                  <c:v>43615</c:v>
                </c:pt>
                <c:pt idx="353">
                  <c:v>43616</c:v>
                </c:pt>
                <c:pt idx="354">
                  <c:v>43619</c:v>
                </c:pt>
                <c:pt idx="355">
                  <c:v>43620</c:v>
                </c:pt>
                <c:pt idx="356">
                  <c:v>43621</c:v>
                </c:pt>
                <c:pt idx="357">
                  <c:v>43622</c:v>
                </c:pt>
                <c:pt idx="358">
                  <c:v>43623</c:v>
                </c:pt>
                <c:pt idx="359">
                  <c:v>43626</c:v>
                </c:pt>
                <c:pt idx="360">
                  <c:v>43627</c:v>
                </c:pt>
                <c:pt idx="361">
                  <c:v>43628</c:v>
                </c:pt>
                <c:pt idx="362">
                  <c:v>43629</c:v>
                </c:pt>
                <c:pt idx="363">
                  <c:v>43630</c:v>
                </c:pt>
                <c:pt idx="364">
                  <c:v>43633</c:v>
                </c:pt>
                <c:pt idx="365">
                  <c:v>43634</c:v>
                </c:pt>
                <c:pt idx="366">
                  <c:v>43635</c:v>
                </c:pt>
                <c:pt idx="367">
                  <c:v>43636</c:v>
                </c:pt>
                <c:pt idx="368">
                  <c:v>43637</c:v>
                </c:pt>
                <c:pt idx="369">
                  <c:v>43640</c:v>
                </c:pt>
                <c:pt idx="370">
                  <c:v>43641</c:v>
                </c:pt>
                <c:pt idx="371">
                  <c:v>43642</c:v>
                </c:pt>
                <c:pt idx="372">
                  <c:v>43643</c:v>
                </c:pt>
                <c:pt idx="373">
                  <c:v>43644</c:v>
                </c:pt>
                <c:pt idx="374">
                  <c:v>43647</c:v>
                </c:pt>
                <c:pt idx="375">
                  <c:v>43648</c:v>
                </c:pt>
                <c:pt idx="376">
                  <c:v>43649</c:v>
                </c:pt>
                <c:pt idx="377">
                  <c:v>43651</c:v>
                </c:pt>
                <c:pt idx="378">
                  <c:v>43654</c:v>
                </c:pt>
                <c:pt idx="379">
                  <c:v>43655</c:v>
                </c:pt>
                <c:pt idx="380">
                  <c:v>43656</c:v>
                </c:pt>
                <c:pt idx="381">
                  <c:v>43657</c:v>
                </c:pt>
                <c:pt idx="382">
                  <c:v>43658</c:v>
                </c:pt>
                <c:pt idx="383">
                  <c:v>43661</c:v>
                </c:pt>
                <c:pt idx="384">
                  <c:v>43662</c:v>
                </c:pt>
                <c:pt idx="385">
                  <c:v>43663</c:v>
                </c:pt>
                <c:pt idx="386">
                  <c:v>43664</c:v>
                </c:pt>
                <c:pt idx="387">
                  <c:v>43665</c:v>
                </c:pt>
                <c:pt idx="388">
                  <c:v>43668</c:v>
                </c:pt>
                <c:pt idx="389">
                  <c:v>43669</c:v>
                </c:pt>
                <c:pt idx="390">
                  <c:v>43670</c:v>
                </c:pt>
                <c:pt idx="391">
                  <c:v>43671</c:v>
                </c:pt>
                <c:pt idx="392">
                  <c:v>43672</c:v>
                </c:pt>
                <c:pt idx="393">
                  <c:v>43675</c:v>
                </c:pt>
                <c:pt idx="394">
                  <c:v>43676</c:v>
                </c:pt>
                <c:pt idx="395">
                  <c:v>43677</c:v>
                </c:pt>
                <c:pt idx="396">
                  <c:v>43678</c:v>
                </c:pt>
                <c:pt idx="397">
                  <c:v>43679</c:v>
                </c:pt>
                <c:pt idx="398">
                  <c:v>43682</c:v>
                </c:pt>
                <c:pt idx="399">
                  <c:v>43683</c:v>
                </c:pt>
                <c:pt idx="400">
                  <c:v>43684</c:v>
                </c:pt>
                <c:pt idx="401">
                  <c:v>43685</c:v>
                </c:pt>
                <c:pt idx="402">
                  <c:v>43686</c:v>
                </c:pt>
                <c:pt idx="403">
                  <c:v>43689</c:v>
                </c:pt>
                <c:pt idx="404">
                  <c:v>43690</c:v>
                </c:pt>
                <c:pt idx="405">
                  <c:v>43691</c:v>
                </c:pt>
                <c:pt idx="406">
                  <c:v>43692</c:v>
                </c:pt>
                <c:pt idx="407">
                  <c:v>43693</c:v>
                </c:pt>
                <c:pt idx="408">
                  <c:v>43696</c:v>
                </c:pt>
                <c:pt idx="409">
                  <c:v>43697</c:v>
                </c:pt>
                <c:pt idx="410">
                  <c:v>43698</c:v>
                </c:pt>
                <c:pt idx="411">
                  <c:v>43699</c:v>
                </c:pt>
                <c:pt idx="412">
                  <c:v>43700</c:v>
                </c:pt>
                <c:pt idx="413">
                  <c:v>43703</c:v>
                </c:pt>
                <c:pt idx="414">
                  <c:v>43704</c:v>
                </c:pt>
                <c:pt idx="415">
                  <c:v>43705</c:v>
                </c:pt>
                <c:pt idx="416">
                  <c:v>43706</c:v>
                </c:pt>
              </c:numCache>
            </c:numRef>
          </c:cat>
          <c:val>
            <c:numRef>
              <c:f>'[2_5424680846038664211.xlsx]Лист2'!$D$7:$D$423</c:f>
              <c:numCache>
                <c:formatCode>0.00%</c:formatCode>
                <c:ptCount val="417"/>
                <c:pt idx="0">
                  <c:v>0</c:v>
                </c:pt>
                <c:pt idx="1">
                  <c:v>9.8582385299472719E-6</c:v>
                </c:pt>
                <c:pt idx="2">
                  <c:v>6.9007669709630903E-5</c:v>
                </c:pt>
                <c:pt idx="3">
                  <c:v>1.1829886235936726E-4</c:v>
                </c:pt>
                <c:pt idx="4">
                  <c:v>2.2673948618856521E-4</c:v>
                </c:pt>
                <c:pt idx="5">
                  <c:v>2.4645596324845975E-4</c:v>
                </c:pt>
                <c:pt idx="6">
                  <c:v>2.8588891736824884E-4</c:v>
                </c:pt>
                <c:pt idx="7">
                  <c:v>2.9574715589819611E-4</c:v>
                </c:pt>
                <c:pt idx="8">
                  <c:v>3.1546363295809066E-4</c:v>
                </c:pt>
                <c:pt idx="9">
                  <c:v>4.4362073384740519E-4</c:v>
                </c:pt>
                <c:pt idx="10">
                  <c:v>4.6333721090707769E-4</c:v>
                </c:pt>
                <c:pt idx="11">
                  <c:v>5.0277016502686678E-4</c:v>
                </c:pt>
                <c:pt idx="12">
                  <c:v>5.7177783473649768E-4</c:v>
                </c:pt>
                <c:pt idx="13">
                  <c:v>6.8021845856591767E-4</c:v>
                </c:pt>
                <c:pt idx="14">
                  <c:v>7.2950965121543199E-4</c:v>
                </c:pt>
                <c:pt idx="15">
                  <c:v>7.7880084386516835E-4</c:v>
                </c:pt>
                <c:pt idx="16">
                  <c:v>8.2809203651490471E-4</c:v>
                </c:pt>
                <c:pt idx="17">
                  <c:v>8.8724146769458834E-4</c:v>
                </c:pt>
                <c:pt idx="18">
                  <c:v>9.8582385299383901E-4</c:v>
                </c:pt>
                <c:pt idx="19">
                  <c:v>1.0055403300537336E-3</c:v>
                </c:pt>
                <c:pt idx="20">
                  <c:v>1.0252568071136281E-3</c:v>
                </c:pt>
                <c:pt idx="21">
                  <c:v>1.0646897612334172E-3</c:v>
                </c:pt>
                <c:pt idx="22">
                  <c:v>1.0745479997633645E-3</c:v>
                </c:pt>
                <c:pt idx="23">
                  <c:v>1.1829886235927844E-3</c:v>
                </c:pt>
                <c:pt idx="24">
                  <c:v>1.1928468621227317E-3</c:v>
                </c:pt>
                <c:pt idx="25">
                  <c:v>1.2125633391826263E-3</c:v>
                </c:pt>
                <c:pt idx="26">
                  <c:v>1.2519962933021933E-3</c:v>
                </c:pt>
                <c:pt idx="27">
                  <c:v>1.3012874859521517E-3</c:v>
                </c:pt>
                <c:pt idx="28">
                  <c:v>1.3998698712514024E-3</c:v>
                </c:pt>
                <c:pt idx="29">
                  <c:v>1.4195863483112969E-3</c:v>
                </c:pt>
                <c:pt idx="30">
                  <c:v>1.4491610639011387E-3</c:v>
                </c:pt>
                <c:pt idx="31">
                  <c:v>1.5083104950808224E-3</c:v>
                </c:pt>
                <c:pt idx="32">
                  <c:v>1.5378852106706642E-3</c:v>
                </c:pt>
                <c:pt idx="33">
                  <c:v>1.6660423115597567E-3</c:v>
                </c:pt>
                <c:pt idx="34">
                  <c:v>1.7054752656795458E-3</c:v>
                </c:pt>
                <c:pt idx="35">
                  <c:v>1.7646246968592294E-3</c:v>
                </c:pt>
                <c:pt idx="36">
                  <c:v>1.823774128038913E-3</c:v>
                </c:pt>
                <c:pt idx="37">
                  <c:v>1.932214751868111E-3</c:v>
                </c:pt>
                <c:pt idx="38">
                  <c:v>1.9617894674579528E-3</c:v>
                </c:pt>
                <c:pt idx="39">
                  <c:v>2.0012224215777419E-3</c:v>
                </c:pt>
                <c:pt idx="40">
                  <c:v>2.040655375697531E-3</c:v>
                </c:pt>
                <c:pt idx="41">
                  <c:v>2.0899465683472673E-3</c:v>
                </c:pt>
                <c:pt idx="42">
                  <c:v>2.188528953646518E-3</c:v>
                </c:pt>
                <c:pt idx="43">
                  <c:v>2.2181036692363598E-3</c:v>
                </c:pt>
                <c:pt idx="44">
                  <c:v>2.2476783848262016E-3</c:v>
                </c:pt>
                <c:pt idx="45">
                  <c:v>2.2871113389459907E-3</c:v>
                </c:pt>
                <c:pt idx="46">
                  <c:v>2.3166860545358325E-3</c:v>
                </c:pt>
                <c:pt idx="47">
                  <c:v>2.4547013939548723E-3</c:v>
                </c:pt>
                <c:pt idx="48">
                  <c:v>2.4744178710147668E-3</c:v>
                </c:pt>
                <c:pt idx="49">
                  <c:v>2.4744178710147668E-3</c:v>
                </c:pt>
                <c:pt idx="50">
                  <c:v>2.4744178710147668E-3</c:v>
                </c:pt>
                <c:pt idx="51">
                  <c:v>2.5138508251345559E-3</c:v>
                </c:pt>
                <c:pt idx="52">
                  <c:v>2.6420079260236484E-3</c:v>
                </c:pt>
                <c:pt idx="53">
                  <c:v>2.6814408801436596E-3</c:v>
                </c:pt>
                <c:pt idx="54">
                  <c:v>2.7307320727931739E-3</c:v>
                </c:pt>
                <c:pt idx="55">
                  <c:v>2.7800232654429102E-3</c:v>
                </c:pt>
                <c:pt idx="56">
                  <c:v>2.8786056507423829E-3</c:v>
                </c:pt>
                <c:pt idx="57">
                  <c:v>3.0166209901616448E-3</c:v>
                </c:pt>
                <c:pt idx="58">
                  <c:v>3.0461957057512645E-3</c:v>
                </c:pt>
                <c:pt idx="59">
                  <c:v>3.1053451369309482E-3</c:v>
                </c:pt>
                <c:pt idx="60">
                  <c:v>3.1644945681106318E-3</c:v>
                </c:pt>
                <c:pt idx="61">
                  <c:v>3.3518011001794079E-3</c:v>
                </c:pt>
                <c:pt idx="62">
                  <c:v>3.3813758157692497E-3</c:v>
                </c:pt>
                <c:pt idx="63">
                  <c:v>3.4405252469489334E-3</c:v>
                </c:pt>
                <c:pt idx="64">
                  <c:v>3.5193911551885115E-3</c:v>
                </c:pt>
                <c:pt idx="65">
                  <c:v>3.5588241093080786E-3</c:v>
                </c:pt>
                <c:pt idx="66">
                  <c:v>3.7066976872572877E-3</c:v>
                </c:pt>
                <c:pt idx="67">
                  <c:v>3.7362724028471295E-3</c:v>
                </c:pt>
                <c:pt idx="68">
                  <c:v>3.8052800725565383E-3</c:v>
                </c:pt>
                <c:pt idx="69">
                  <c:v>3.864429503736222E-3</c:v>
                </c:pt>
                <c:pt idx="70">
                  <c:v>3.903862457856011E-3</c:v>
                </c:pt>
                <c:pt idx="71">
                  <c:v>4.0517360358052201E-3</c:v>
                </c:pt>
                <c:pt idx="72">
                  <c:v>4.0911689899247872E-3</c:v>
                </c:pt>
                <c:pt idx="73">
                  <c:v>4.120743705514629E-3</c:v>
                </c:pt>
                <c:pt idx="74">
                  <c:v>4.1404601825745235E-3</c:v>
                </c:pt>
                <c:pt idx="75">
                  <c:v>4.1798931366943126E-3</c:v>
                </c:pt>
                <c:pt idx="76">
                  <c:v>4.3277667146435217E-3</c:v>
                </c:pt>
                <c:pt idx="77">
                  <c:v>4.3671996687630887E-3</c:v>
                </c:pt>
                <c:pt idx="78">
                  <c:v>4.4066326228828778E-3</c:v>
                </c:pt>
                <c:pt idx="79">
                  <c:v>4.4657820540625615E-3</c:v>
                </c:pt>
                <c:pt idx="80">
                  <c:v>4.5347897237721924E-3</c:v>
                </c:pt>
                <c:pt idx="81">
                  <c:v>4.6728050631912321E-3</c:v>
                </c:pt>
                <c:pt idx="82">
                  <c:v>4.7122380173110212E-3</c:v>
                </c:pt>
                <c:pt idx="83">
                  <c:v>4.7615292099607576E-3</c:v>
                </c:pt>
                <c:pt idx="84">
                  <c:v>4.8206786411404412E-3</c:v>
                </c:pt>
                <c:pt idx="85">
                  <c:v>4.8699698337901776E-3</c:v>
                </c:pt>
                <c:pt idx="86">
                  <c:v>5.0277016502691119E-3</c:v>
                </c:pt>
                <c:pt idx="87">
                  <c:v>5.067134604388901E-3</c:v>
                </c:pt>
                <c:pt idx="88">
                  <c:v>5.10656755850869E-3</c:v>
                </c:pt>
                <c:pt idx="89">
                  <c:v>5.1361422740985319E-3</c:v>
                </c:pt>
                <c:pt idx="90">
                  <c:v>5.1952917052779934E-3</c:v>
                </c:pt>
                <c:pt idx="91">
                  <c:v>5.3431652832272025E-3</c:v>
                </c:pt>
                <c:pt idx="92">
                  <c:v>5.3727399988170443E-3</c:v>
                </c:pt>
                <c:pt idx="93">
                  <c:v>5.4220311914667807E-3</c:v>
                </c:pt>
                <c:pt idx="94">
                  <c:v>5.4614641455863477E-3</c:v>
                </c:pt>
                <c:pt idx="95">
                  <c:v>5.5008970997063589E-3</c:v>
                </c:pt>
                <c:pt idx="96">
                  <c:v>5.6487706776553459E-3</c:v>
                </c:pt>
                <c:pt idx="97">
                  <c:v>5.6980618703050823E-3</c:v>
                </c:pt>
                <c:pt idx="98">
                  <c:v>5.7374948244248714E-3</c:v>
                </c:pt>
                <c:pt idx="99">
                  <c:v>5.7966442556043329E-3</c:v>
                </c:pt>
                <c:pt idx="100">
                  <c:v>5.8557936867840166E-3</c:v>
                </c:pt>
                <c:pt idx="101">
                  <c:v>6.05295845738274E-3</c:v>
                </c:pt>
                <c:pt idx="102">
                  <c:v>6.0825331729725818E-3</c:v>
                </c:pt>
                <c:pt idx="103">
                  <c:v>6.1416826041522654E-3</c:v>
                </c:pt>
                <c:pt idx="104">
                  <c:v>6.1811155582720545E-3</c:v>
                </c:pt>
                <c:pt idx="105">
                  <c:v>6.3388473747509888E-3</c:v>
                </c:pt>
                <c:pt idx="106">
                  <c:v>6.3881385674007252E-3</c:v>
                </c:pt>
                <c:pt idx="107">
                  <c:v>6.4078550444606197E-3</c:v>
                </c:pt>
                <c:pt idx="108">
                  <c:v>6.4472879985804088E-3</c:v>
                </c:pt>
                <c:pt idx="109">
                  <c:v>6.526153906819987E-3</c:v>
                </c:pt>
                <c:pt idx="110">
                  <c:v>6.6937439618288685E-3</c:v>
                </c:pt>
                <c:pt idx="111">
                  <c:v>6.7331769159486576E-3</c:v>
                </c:pt>
                <c:pt idx="112">
                  <c:v>6.782468108598394E-3</c:v>
                </c:pt>
                <c:pt idx="113">
                  <c:v>6.8219010627181831E-3</c:v>
                </c:pt>
                <c:pt idx="114">
                  <c:v>6.8810504938978667E-3</c:v>
                </c:pt>
                <c:pt idx="115">
                  <c:v>7.0190658333169065E-3</c:v>
                </c:pt>
                <c:pt idx="116">
                  <c:v>7.0683570259666428E-3</c:v>
                </c:pt>
                <c:pt idx="117">
                  <c:v>7.1275064571463265E-3</c:v>
                </c:pt>
                <c:pt idx="118">
                  <c:v>7.1866558883257881E-3</c:v>
                </c:pt>
                <c:pt idx="119">
                  <c:v>7.2359470809755244E-3</c:v>
                </c:pt>
                <c:pt idx="120">
                  <c:v>7.3936788974546808E-3</c:v>
                </c:pt>
                <c:pt idx="121">
                  <c:v>7.4626865671643117E-3</c:v>
                </c:pt>
                <c:pt idx="122">
                  <c:v>7.5316942368737205E-3</c:v>
                </c:pt>
                <c:pt idx="123">
                  <c:v>7.6007019065833514E-3</c:v>
                </c:pt>
                <c:pt idx="124">
                  <c:v>7.6499930992330878E-3</c:v>
                </c:pt>
                <c:pt idx="125">
                  <c:v>7.7880084386521276E-3</c:v>
                </c:pt>
                <c:pt idx="126">
                  <c:v>7.7978666771820748E-3</c:v>
                </c:pt>
                <c:pt idx="127">
                  <c:v>7.8964490624815475E-3</c:v>
                </c:pt>
                <c:pt idx="128">
                  <c:v>7.9753149707211257E-3</c:v>
                </c:pt>
                <c:pt idx="129">
                  <c:v>8.1429050257300073E-3</c:v>
                </c:pt>
                <c:pt idx="130">
                  <c:v>8.1823379798497964E-3</c:v>
                </c:pt>
                <c:pt idx="131">
                  <c:v>8.2217709339695855E-3</c:v>
                </c:pt>
                <c:pt idx="132">
                  <c:v>8.2907786036789943E-3</c:v>
                </c:pt>
                <c:pt idx="133">
                  <c:v>8.3203533192690582E-3</c:v>
                </c:pt>
                <c:pt idx="134">
                  <c:v>8.4879433742779398E-3</c:v>
                </c:pt>
                <c:pt idx="135">
                  <c:v>8.5273763283977289E-3</c:v>
                </c:pt>
                <c:pt idx="136">
                  <c:v>8.5668092825175179E-3</c:v>
                </c:pt>
                <c:pt idx="137">
                  <c:v>8.6456751907568741E-3</c:v>
                </c:pt>
                <c:pt idx="138">
                  <c:v>8.6949663834066104E-3</c:v>
                </c:pt>
                <c:pt idx="139">
                  <c:v>8.8724146769454393E-3</c:v>
                </c:pt>
                <c:pt idx="140">
                  <c:v>8.9217058695951756E-3</c:v>
                </c:pt>
                <c:pt idx="141">
                  <c:v>8.9611388237149647E-3</c:v>
                </c:pt>
                <c:pt idx="142">
                  <c:v>9.0202882548946484E-3</c:v>
                </c:pt>
                <c:pt idx="143">
                  <c:v>9.079437686074332E-3</c:v>
                </c:pt>
                <c:pt idx="144">
                  <c:v>9.227311264023319E-3</c:v>
                </c:pt>
                <c:pt idx="145">
                  <c:v>9.2766024566730554E-3</c:v>
                </c:pt>
                <c:pt idx="146">
                  <c:v>9.3258936493227917E-3</c:v>
                </c:pt>
                <c:pt idx="147">
                  <c:v>9.3850430805022533E-3</c:v>
                </c:pt>
                <c:pt idx="148">
                  <c:v>9.4639089887418315E-3</c:v>
                </c:pt>
                <c:pt idx="149">
                  <c:v>9.6413572822808824E-3</c:v>
                </c:pt>
                <c:pt idx="150">
                  <c:v>9.6610737593407769E-3</c:v>
                </c:pt>
                <c:pt idx="151">
                  <c:v>9.7103649519902913E-3</c:v>
                </c:pt>
                <c:pt idx="152">
                  <c:v>9.7892308602298694E-3</c:v>
                </c:pt>
                <c:pt idx="153">
                  <c:v>9.8286638143496585E-3</c:v>
                </c:pt>
                <c:pt idx="154">
                  <c:v>9.9863956308285928E-3</c:v>
                </c:pt>
                <c:pt idx="155">
                  <c:v>1.0025828584948382E-2</c:v>
                </c:pt>
                <c:pt idx="156">
                  <c:v>1.0065261539068171E-2</c:v>
                </c:pt>
                <c:pt idx="157">
                  <c:v>1.0114552731717907E-2</c:v>
                </c:pt>
                <c:pt idx="158">
                  <c:v>1.0173702162897591E-2</c:v>
                </c:pt>
                <c:pt idx="159">
                  <c:v>1.0341292217906473E-2</c:v>
                </c:pt>
                <c:pt idx="160">
                  <c:v>1.0400441649086156E-2</c:v>
                </c:pt>
                <c:pt idx="161">
                  <c:v>1.0449732841735893E-2</c:v>
                </c:pt>
                <c:pt idx="162">
                  <c:v>1.0508882272915354E-2</c:v>
                </c:pt>
                <c:pt idx="163">
                  <c:v>1.0568031704095038E-2</c:v>
                </c:pt>
                <c:pt idx="164">
                  <c:v>1.0715905282044247E-2</c:v>
                </c:pt>
                <c:pt idx="165">
                  <c:v>1.0765196474693761E-2</c:v>
                </c:pt>
                <c:pt idx="166">
                  <c:v>1.0824345905873445E-2</c:v>
                </c:pt>
                <c:pt idx="167">
                  <c:v>1.0873637098523403E-2</c:v>
                </c:pt>
                <c:pt idx="168">
                  <c:v>1.0922928291172918E-2</c:v>
                </c:pt>
                <c:pt idx="169">
                  <c:v>1.1139809538831758E-2</c:v>
                </c:pt>
                <c:pt idx="170">
                  <c:v>1.115952601589143E-2</c:v>
                </c:pt>
                <c:pt idx="171">
                  <c:v>1.1208817208541166E-2</c:v>
                </c:pt>
                <c:pt idx="172">
                  <c:v>1.1277824878250797E-2</c:v>
                </c:pt>
                <c:pt idx="173">
                  <c:v>1.1455273171789626E-2</c:v>
                </c:pt>
                <c:pt idx="174">
                  <c:v>1.1504564364439362E-2</c:v>
                </c:pt>
                <c:pt idx="175">
                  <c:v>1.1553855557088877E-2</c:v>
                </c:pt>
                <c:pt idx="176">
                  <c:v>1.1632721465328677E-2</c:v>
                </c:pt>
                <c:pt idx="177">
                  <c:v>1.1691870896508139E-2</c:v>
                </c:pt>
                <c:pt idx="178">
                  <c:v>1.1859460951517242E-2</c:v>
                </c:pt>
                <c:pt idx="179">
                  <c:v>1.1918610382696926E-2</c:v>
                </c:pt>
                <c:pt idx="180">
                  <c:v>1.1958043336816493E-2</c:v>
                </c:pt>
                <c:pt idx="181">
                  <c:v>1.2017192767996177E-2</c:v>
                </c:pt>
                <c:pt idx="182">
                  <c:v>1.207634219917586E-2</c:v>
                </c:pt>
                <c:pt idx="183">
                  <c:v>1.2234074015654794E-2</c:v>
                </c:pt>
                <c:pt idx="184">
                  <c:v>1.2283365208304531E-2</c:v>
                </c:pt>
                <c:pt idx="185">
                  <c:v>1.2332656400954489E-2</c:v>
                </c:pt>
                <c:pt idx="186">
                  <c:v>1.2391805832133951E-2</c:v>
                </c:pt>
                <c:pt idx="187">
                  <c:v>1.2441097024783687E-2</c:v>
                </c:pt>
                <c:pt idx="188">
                  <c:v>1.2618545318322516E-2</c:v>
                </c:pt>
                <c:pt idx="189">
                  <c:v>1.2667836510972252E-2</c:v>
                </c:pt>
                <c:pt idx="190">
                  <c:v>1.2717127703621989E-2</c:v>
                </c:pt>
                <c:pt idx="191">
                  <c:v>1.2756560657741556E-2</c:v>
                </c:pt>
                <c:pt idx="192">
                  <c:v>1.2845284804511303E-2</c:v>
                </c:pt>
                <c:pt idx="193">
                  <c:v>1.3081882529229816E-2</c:v>
                </c:pt>
                <c:pt idx="194">
                  <c:v>1.3121315483349383E-2</c:v>
                </c:pt>
                <c:pt idx="195">
                  <c:v>1.3190323153059014E-2</c:v>
                </c:pt>
                <c:pt idx="196">
                  <c:v>1.3259330822768423E-2</c:v>
                </c:pt>
                <c:pt idx="197">
                  <c:v>1.3436779116307473E-2</c:v>
                </c:pt>
                <c:pt idx="198">
                  <c:v>1.3476212070427263E-2</c:v>
                </c:pt>
                <c:pt idx="199">
                  <c:v>1.3545219740136671E-2</c:v>
                </c:pt>
                <c:pt idx="200">
                  <c:v>1.3604369171316577E-2</c:v>
                </c:pt>
                <c:pt idx="201">
                  <c:v>1.3653660363966091E-2</c:v>
                </c:pt>
                <c:pt idx="202">
                  <c:v>1.384096689603509E-2</c:v>
                </c:pt>
                <c:pt idx="203">
                  <c:v>1.3900116327214773E-2</c:v>
                </c:pt>
                <c:pt idx="204">
                  <c:v>1.3959265758394235E-2</c:v>
                </c:pt>
                <c:pt idx="205">
                  <c:v>1.4018415189573918E-2</c:v>
                </c:pt>
                <c:pt idx="206">
                  <c:v>1.4087422859283549E-2</c:v>
                </c:pt>
                <c:pt idx="207">
                  <c:v>1.4264871152822378E-2</c:v>
                </c:pt>
                <c:pt idx="208">
                  <c:v>1.4324020584002062E-2</c:v>
                </c:pt>
                <c:pt idx="209">
                  <c:v>1.4383170015181745E-2</c:v>
                </c:pt>
                <c:pt idx="210">
                  <c:v>1.4442319446361207E-2</c:v>
                </c:pt>
                <c:pt idx="211">
                  <c:v>1.4511327116070838E-2</c:v>
                </c:pt>
                <c:pt idx="212">
                  <c:v>1.4698633648139614E-2</c:v>
                </c:pt>
                <c:pt idx="213">
                  <c:v>1.4757783079319298E-2</c:v>
                </c:pt>
                <c:pt idx="214">
                  <c:v>1.4807074271969256E-2</c:v>
                </c:pt>
                <c:pt idx="215">
                  <c:v>1.4866223703148718E-2</c:v>
                </c:pt>
                <c:pt idx="216">
                  <c:v>1.4935231372858349E-2</c:v>
                </c:pt>
                <c:pt idx="217">
                  <c:v>1.5181687336106808E-2</c:v>
                </c:pt>
                <c:pt idx="218">
                  <c:v>1.524083676728627E-2</c:v>
                </c:pt>
                <c:pt idx="219">
                  <c:v>1.5290127959936228E-2</c:v>
                </c:pt>
                <c:pt idx="220">
                  <c:v>1.5368993868175584E-2</c:v>
                </c:pt>
                <c:pt idx="221">
                  <c:v>1.556615863877453E-2</c:v>
                </c:pt>
                <c:pt idx="222">
                  <c:v>1.5605591592894319E-2</c:v>
                </c:pt>
                <c:pt idx="223">
                  <c:v>1.5664741024073781E-2</c:v>
                </c:pt>
                <c:pt idx="224">
                  <c:v>1.5792898124963095E-2</c:v>
                </c:pt>
                <c:pt idx="225">
                  <c:v>1.5980204657031871E-2</c:v>
                </c:pt>
                <c:pt idx="226">
                  <c:v>1.6059070565271449E-2</c:v>
                </c:pt>
                <c:pt idx="227">
                  <c:v>1.6108361757921186E-2</c:v>
                </c:pt>
                <c:pt idx="228">
                  <c:v>1.6177369427630595E-2</c:v>
                </c:pt>
                <c:pt idx="229">
                  <c:v>1.6246377097340226E-2</c:v>
                </c:pt>
                <c:pt idx="230">
                  <c:v>1.6423825390879054E-2</c:v>
                </c:pt>
                <c:pt idx="231">
                  <c:v>1.6463258344998843E-2</c:v>
                </c:pt>
                <c:pt idx="232">
                  <c:v>1.6571698968828263E-2</c:v>
                </c:pt>
                <c:pt idx="233">
                  <c:v>1.6650564877067842E-2</c:v>
                </c:pt>
                <c:pt idx="234">
                  <c:v>1.6857587886196512E-2</c:v>
                </c:pt>
                <c:pt idx="235">
                  <c:v>1.6926595555905921E-2</c:v>
                </c:pt>
                <c:pt idx="236">
                  <c:v>1.6985744987085605E-2</c:v>
                </c:pt>
                <c:pt idx="237">
                  <c:v>1.704489441826551E-2</c:v>
                </c:pt>
                <c:pt idx="238">
                  <c:v>1.7113902087974919E-2</c:v>
                </c:pt>
                <c:pt idx="239">
                  <c:v>1.7281492142984023E-2</c:v>
                </c:pt>
                <c:pt idx="240">
                  <c:v>1.7360358051223379E-2</c:v>
                </c:pt>
                <c:pt idx="241">
                  <c:v>1.742936572093301E-2</c:v>
                </c:pt>
                <c:pt idx="242">
                  <c:v>1.7478656913582524E-2</c:v>
                </c:pt>
                <c:pt idx="243">
                  <c:v>1.753780634476243E-2</c:v>
                </c:pt>
                <c:pt idx="244">
                  <c:v>1.7725112876830984E-2</c:v>
                </c:pt>
                <c:pt idx="245">
                  <c:v>1.7863128216250246E-2</c:v>
                </c:pt>
                <c:pt idx="246">
                  <c:v>1.7922277647429929E-2</c:v>
                </c:pt>
                <c:pt idx="247">
                  <c:v>1.8001143555669508E-2</c:v>
                </c:pt>
                <c:pt idx="248">
                  <c:v>1.8198308326268231E-2</c:v>
                </c:pt>
                <c:pt idx="249">
                  <c:v>1.8326465427157546E-2</c:v>
                </c:pt>
                <c:pt idx="250">
                  <c:v>1.8484197243636702E-2</c:v>
                </c:pt>
                <c:pt idx="251">
                  <c:v>1.8543346674816163E-2</c:v>
                </c:pt>
                <c:pt idx="252">
                  <c:v>1.8720794968354992E-2</c:v>
                </c:pt>
                <c:pt idx="253">
                  <c:v>1.8770086161004729E-2</c:v>
                </c:pt>
                <c:pt idx="254">
                  <c:v>1.8829235592184412E-2</c:v>
                </c:pt>
                <c:pt idx="255">
                  <c:v>1.8888385023364096E-2</c:v>
                </c:pt>
                <c:pt idx="256">
                  <c:v>1.8957392693073505E-2</c:v>
                </c:pt>
                <c:pt idx="257">
                  <c:v>1.9144699225142503E-2</c:v>
                </c:pt>
                <c:pt idx="258">
                  <c:v>1.9213706894851912E-2</c:v>
                </c:pt>
                <c:pt idx="259">
                  <c:v>1.929257280309149E-2</c:v>
                </c:pt>
                <c:pt idx="260">
                  <c:v>1.9371438711331068E-2</c:v>
                </c:pt>
                <c:pt idx="261">
                  <c:v>1.9450304619570424E-2</c:v>
                </c:pt>
                <c:pt idx="262">
                  <c:v>1.9716477059879001E-2</c:v>
                </c:pt>
                <c:pt idx="263">
                  <c:v>1.9785484729588632E-2</c:v>
                </c:pt>
                <c:pt idx="264">
                  <c:v>1.9864350637827988E-2</c:v>
                </c:pt>
                <c:pt idx="265">
                  <c:v>1.9943216546067344E-2</c:v>
                </c:pt>
                <c:pt idx="266">
                  <c:v>2.0130523078136342E-2</c:v>
                </c:pt>
                <c:pt idx="267">
                  <c:v>2.0179814270786078E-2</c:v>
                </c:pt>
                <c:pt idx="268">
                  <c:v>2.0248821940495709E-2</c:v>
                </c:pt>
                <c:pt idx="269">
                  <c:v>2.0307971371675393E-2</c:v>
                </c:pt>
                <c:pt idx="270">
                  <c:v>2.0367120802854854E-2</c:v>
                </c:pt>
                <c:pt idx="271">
                  <c:v>2.0593860289043642E-2</c:v>
                </c:pt>
                <c:pt idx="272">
                  <c:v>2.0653009720223103E-2</c:v>
                </c:pt>
                <c:pt idx="273">
                  <c:v>2.0712159151403009E-2</c:v>
                </c:pt>
                <c:pt idx="274">
                  <c:v>2.0771308582582471E-2</c:v>
                </c:pt>
                <c:pt idx="275">
                  <c:v>2.0850174490822049E-2</c:v>
                </c:pt>
                <c:pt idx="276">
                  <c:v>2.1027622784360878E-2</c:v>
                </c:pt>
                <c:pt idx="277">
                  <c:v>2.1076913977010614E-2</c:v>
                </c:pt>
                <c:pt idx="278">
                  <c:v>2.1145921646720023E-2</c:v>
                </c:pt>
                <c:pt idx="279">
                  <c:v>2.1224787554959823E-2</c:v>
                </c:pt>
                <c:pt idx="280">
                  <c:v>2.1303653463199179E-2</c:v>
                </c:pt>
                <c:pt idx="281">
                  <c:v>2.1569825903507533E-2</c:v>
                </c:pt>
                <c:pt idx="282">
                  <c:v>2.1638833573217164E-2</c:v>
                </c:pt>
                <c:pt idx="283">
                  <c:v>2.1707841242926795E-2</c:v>
                </c:pt>
                <c:pt idx="284">
                  <c:v>2.1776848912636426E-2</c:v>
                </c:pt>
                <c:pt idx="285">
                  <c:v>2.197401368323515E-2</c:v>
                </c:pt>
                <c:pt idx="286">
                  <c:v>2.2023304875884886E-2</c:v>
                </c:pt>
                <c:pt idx="287">
                  <c:v>2.2102170784124242E-2</c:v>
                </c:pt>
                <c:pt idx="288">
                  <c:v>2.2171178453833873E-2</c:v>
                </c:pt>
                <c:pt idx="289">
                  <c:v>2.2230327885013557E-2</c:v>
                </c:pt>
                <c:pt idx="290">
                  <c:v>2.2447209132672175E-2</c:v>
                </c:pt>
                <c:pt idx="291">
                  <c:v>2.2506358563851858E-2</c:v>
                </c:pt>
                <c:pt idx="292">
                  <c:v>2.2575366233561267E-2</c:v>
                </c:pt>
                <c:pt idx="293">
                  <c:v>2.2654232141800845E-2</c:v>
                </c:pt>
                <c:pt idx="294">
                  <c:v>2.2733098050040423E-2</c:v>
                </c:pt>
                <c:pt idx="295">
                  <c:v>2.2930262820639369E-2</c:v>
                </c:pt>
                <c:pt idx="296">
                  <c:v>2.2999270490348778E-2</c:v>
                </c:pt>
                <c:pt idx="297">
                  <c:v>2.3058419921528461E-2</c:v>
                </c:pt>
                <c:pt idx="298">
                  <c:v>2.312742759123787E-2</c:v>
                </c:pt>
                <c:pt idx="299">
                  <c:v>2.3186577022417776E-2</c:v>
                </c:pt>
                <c:pt idx="300">
                  <c:v>2.3383741793016277E-2</c:v>
                </c:pt>
                <c:pt idx="301">
                  <c:v>2.3462607701256077E-2</c:v>
                </c:pt>
                <c:pt idx="302">
                  <c:v>2.3521757132435539E-2</c:v>
                </c:pt>
                <c:pt idx="303">
                  <c:v>2.3571048325085275E-2</c:v>
                </c:pt>
                <c:pt idx="304">
                  <c:v>2.3640055994794684E-2</c:v>
                </c:pt>
                <c:pt idx="305">
                  <c:v>2.3856937242453524E-2</c:v>
                </c:pt>
                <c:pt idx="306">
                  <c:v>2.3916086673633208E-2</c:v>
                </c:pt>
                <c:pt idx="307">
                  <c:v>2.3994952581872786E-2</c:v>
                </c:pt>
                <c:pt idx="308">
                  <c:v>2.4073818490112142E-2</c:v>
                </c:pt>
                <c:pt idx="309">
                  <c:v>2.4162542636881668E-2</c:v>
                </c:pt>
                <c:pt idx="310">
                  <c:v>2.4379423884540286E-2</c:v>
                </c:pt>
                <c:pt idx="311">
                  <c:v>2.4448431554249916E-2</c:v>
                </c:pt>
                <c:pt idx="312">
                  <c:v>2.453715570101922E-2</c:v>
                </c:pt>
                <c:pt idx="313">
                  <c:v>2.4586446893668956E-2</c:v>
                </c:pt>
                <c:pt idx="314">
                  <c:v>2.4645596324848862E-2</c:v>
                </c:pt>
                <c:pt idx="315">
                  <c:v>2.4842761095447363E-2</c:v>
                </c:pt>
                <c:pt idx="316">
                  <c:v>2.4911768765157216E-2</c:v>
                </c:pt>
                <c:pt idx="317">
                  <c:v>2.4970918196336678E-2</c:v>
                </c:pt>
                <c:pt idx="318">
                  <c:v>2.5049784104576256E-2</c:v>
                </c:pt>
                <c:pt idx="319">
                  <c:v>2.5118791774285665E-2</c:v>
                </c:pt>
                <c:pt idx="320">
                  <c:v>2.531595654488461E-2</c:v>
                </c:pt>
                <c:pt idx="321">
                  <c:v>2.5384964214594241E-2</c:v>
                </c:pt>
                <c:pt idx="322">
                  <c:v>2.5444113645773925E-2</c:v>
                </c:pt>
                <c:pt idx="323">
                  <c:v>2.5503263076953386E-2</c:v>
                </c:pt>
                <c:pt idx="324">
                  <c:v>2.5779293755791688E-2</c:v>
                </c:pt>
                <c:pt idx="325">
                  <c:v>2.5838443186971372E-2</c:v>
                </c:pt>
                <c:pt idx="326">
                  <c:v>2.5907450856681002E-2</c:v>
                </c:pt>
                <c:pt idx="327">
                  <c:v>2.5986316764920359E-2</c:v>
                </c:pt>
                <c:pt idx="328">
                  <c:v>2.6045466196100042E-2</c:v>
                </c:pt>
                <c:pt idx="329">
                  <c:v>2.6252489205228713E-2</c:v>
                </c:pt>
                <c:pt idx="330">
                  <c:v>2.6301780397878449E-2</c:v>
                </c:pt>
                <c:pt idx="331">
                  <c:v>2.6380646306118027E-2</c:v>
                </c:pt>
                <c:pt idx="332">
                  <c:v>2.6459512214357606E-2</c:v>
                </c:pt>
                <c:pt idx="333">
                  <c:v>2.6538378122596962E-2</c:v>
                </c:pt>
                <c:pt idx="334">
                  <c:v>2.6735542893195907E-2</c:v>
                </c:pt>
                <c:pt idx="335">
                  <c:v>2.6794692324375369E-2</c:v>
                </c:pt>
                <c:pt idx="336">
                  <c:v>2.6863699994085222E-2</c:v>
                </c:pt>
                <c:pt idx="337">
                  <c:v>2.6932707663794631E-2</c:v>
                </c:pt>
                <c:pt idx="338">
                  <c:v>2.7011573572034209E-2</c:v>
                </c:pt>
                <c:pt idx="339">
                  <c:v>2.7208738342632932E-2</c:v>
                </c:pt>
                <c:pt idx="340">
                  <c:v>2.7277746012342563E-2</c:v>
                </c:pt>
                <c:pt idx="341">
                  <c:v>2.7346753682051972E-2</c:v>
                </c:pt>
                <c:pt idx="342">
                  <c:v>2.7415761351761825E-2</c:v>
                </c:pt>
                <c:pt idx="343">
                  <c:v>2.7514343737061076E-2</c:v>
                </c:pt>
                <c:pt idx="344">
                  <c:v>2.7721366746189746E-2</c:v>
                </c:pt>
                <c:pt idx="345">
                  <c:v>2.7800232654429324E-2</c:v>
                </c:pt>
                <c:pt idx="346">
                  <c:v>2.7869240324138955E-2</c:v>
                </c:pt>
                <c:pt idx="347">
                  <c:v>2.7948106232378311E-2</c:v>
                </c:pt>
                <c:pt idx="348">
                  <c:v>2.8036830379147837E-2</c:v>
                </c:pt>
                <c:pt idx="349">
                  <c:v>2.8293144580926244E-2</c:v>
                </c:pt>
                <c:pt idx="350">
                  <c:v>2.8362152250635875E-2</c:v>
                </c:pt>
                <c:pt idx="351">
                  <c:v>2.8421301681815558E-2</c:v>
                </c:pt>
                <c:pt idx="352">
                  <c:v>2.848045111299502E-2</c:v>
                </c:pt>
                <c:pt idx="353">
                  <c:v>2.8687474122123913E-2</c:v>
                </c:pt>
                <c:pt idx="354">
                  <c:v>2.8766340030363269E-2</c:v>
                </c:pt>
                <c:pt idx="355">
                  <c:v>2.8835347700073122E-2</c:v>
                </c:pt>
                <c:pt idx="356">
                  <c:v>2.8914213608312478E-2</c:v>
                </c:pt>
                <c:pt idx="357">
                  <c:v>2.9002937755081781E-2</c:v>
                </c:pt>
                <c:pt idx="358">
                  <c:v>2.9229677241270569E-2</c:v>
                </c:pt>
                <c:pt idx="359">
                  <c:v>2.928882667245003E-2</c:v>
                </c:pt>
                <c:pt idx="360">
                  <c:v>2.9387409057749725E-2</c:v>
                </c:pt>
                <c:pt idx="361">
                  <c:v>2.9525424397168543E-2</c:v>
                </c:pt>
                <c:pt idx="362">
                  <c:v>2.9604290305408343E-2</c:v>
                </c:pt>
                <c:pt idx="363">
                  <c:v>2.9801455076006844E-2</c:v>
                </c:pt>
                <c:pt idx="364">
                  <c:v>2.986060450718675E-2</c:v>
                </c:pt>
                <c:pt idx="365">
                  <c:v>2.9939470415426106E-2</c:v>
                </c:pt>
                <c:pt idx="366">
                  <c:v>3.0008478085135737E-2</c:v>
                </c:pt>
                <c:pt idx="367">
                  <c:v>3.0116918708965157E-2</c:v>
                </c:pt>
                <c:pt idx="368">
                  <c:v>3.0294367002503986E-2</c:v>
                </c:pt>
                <c:pt idx="369">
                  <c:v>3.0363374672213617E-2</c:v>
                </c:pt>
                <c:pt idx="370">
                  <c:v>3.04225241033933E-2</c:v>
                </c:pt>
                <c:pt idx="371">
                  <c:v>3.0471815296042815E-2</c:v>
                </c:pt>
                <c:pt idx="372">
                  <c:v>3.0540822965752445E-2</c:v>
                </c:pt>
                <c:pt idx="373">
                  <c:v>3.0708413020761327E-2</c:v>
                </c:pt>
                <c:pt idx="374">
                  <c:v>3.0757704213411063E-2</c:v>
                </c:pt>
                <c:pt idx="375">
                  <c:v>3.0777420690470958E-2</c:v>
                </c:pt>
                <c:pt idx="376">
                  <c:v>3.0856286598710536E-2</c:v>
                </c:pt>
                <c:pt idx="377">
                  <c:v>3.1023876653719418E-2</c:v>
                </c:pt>
                <c:pt idx="378">
                  <c:v>3.1092884323429271E-2</c:v>
                </c:pt>
                <c:pt idx="379">
                  <c:v>3.116189199313868E-2</c:v>
                </c:pt>
                <c:pt idx="380">
                  <c:v>3.1270332616967877E-2</c:v>
                </c:pt>
                <c:pt idx="381">
                  <c:v>3.1349198525207678E-2</c:v>
                </c:pt>
                <c:pt idx="382">
                  <c:v>3.1526646818746284E-2</c:v>
                </c:pt>
                <c:pt idx="383">
                  <c:v>3.1595654488456137E-2</c:v>
                </c:pt>
                <c:pt idx="384">
                  <c:v>3.1664662158165546E-2</c:v>
                </c:pt>
                <c:pt idx="385">
                  <c:v>3.1763244543464797E-2</c:v>
                </c:pt>
                <c:pt idx="386">
                  <c:v>3.1842110451704597E-2</c:v>
                </c:pt>
                <c:pt idx="387">
                  <c:v>3.2009700506713479E-2</c:v>
                </c:pt>
                <c:pt idx="388">
                  <c:v>3.2049133460833268E-2</c:v>
                </c:pt>
                <c:pt idx="389">
                  <c:v>3.2118141130542899E-2</c:v>
                </c:pt>
                <c:pt idx="390">
                  <c:v>3.2187148800252308E-2</c:v>
                </c:pt>
                <c:pt idx="391">
                  <c:v>3.2236439992902044E-2</c:v>
                </c:pt>
                <c:pt idx="392">
                  <c:v>3.2443463002030715E-2</c:v>
                </c:pt>
                <c:pt idx="393">
                  <c:v>3.2473037717620556E-2</c:v>
                </c:pt>
                <c:pt idx="394">
                  <c:v>3.2532187148800462E-2</c:v>
                </c:pt>
                <c:pt idx="395">
                  <c:v>3.2620911295569766E-2</c:v>
                </c:pt>
                <c:pt idx="396">
                  <c:v>3.2660344249689555E-2</c:v>
                </c:pt>
                <c:pt idx="397">
                  <c:v>3.2847650781758331E-2</c:v>
                </c:pt>
                <c:pt idx="398">
                  <c:v>3.2965949644117476E-2</c:v>
                </c:pt>
                <c:pt idx="399">
                  <c:v>3.3005382598237265E-2</c:v>
                </c:pt>
                <c:pt idx="400">
                  <c:v>3.3113823222066685E-2</c:v>
                </c:pt>
                <c:pt idx="401">
                  <c:v>3.3153256176186474E-2</c:v>
                </c:pt>
                <c:pt idx="402">
                  <c:v>3.334056270825525E-2</c:v>
                </c:pt>
                <c:pt idx="403">
                  <c:v>3.3399712139434934E-2</c:v>
                </c:pt>
                <c:pt idx="404">
                  <c:v>3.3439145093554723E-2</c:v>
                </c:pt>
                <c:pt idx="405">
                  <c:v>3.3547585717384143E-2</c:v>
                </c:pt>
                <c:pt idx="406">
                  <c:v>3.3656026341213341E-2</c:v>
                </c:pt>
                <c:pt idx="407">
                  <c:v>3.3833474634752392E-2</c:v>
                </c:pt>
                <c:pt idx="408">
                  <c:v>3.3863049350342012E-2</c:v>
                </c:pt>
                <c:pt idx="409">
                  <c:v>3.3902482304461801E-2</c:v>
                </c:pt>
                <c:pt idx="410">
                  <c:v>3.3932057020051642E-2</c:v>
                </c:pt>
                <c:pt idx="411">
                  <c:v>3.3981348212701379E-2</c:v>
                </c:pt>
                <c:pt idx="412">
                  <c:v>3.4158796506240208E-2</c:v>
                </c:pt>
                <c:pt idx="413">
                  <c:v>3.418837122183005E-2</c:v>
                </c:pt>
                <c:pt idx="414">
                  <c:v>3.4237662414479786E-2</c:v>
                </c:pt>
                <c:pt idx="415">
                  <c:v>3.4286953607129522E-2</c:v>
                </c:pt>
                <c:pt idx="416">
                  <c:v>3.4346103038309206E-2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932912"/>
        <c:axId val="307937224"/>
      </c:lineChart>
      <c:dateAx>
        <c:axId val="30793291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37224"/>
        <c:crosses val="autoZero"/>
        <c:auto val="1"/>
        <c:lblOffset val="100"/>
        <c:baseTimeUnit val="days"/>
      </c:dateAx>
      <c:valAx>
        <c:axId val="30793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[FXCN_30.08.2019.xls]Simple!$A$1:$A$418</c:f>
              <c:strCache>
                <c:ptCount val="418"/>
                <c:pt idx="0">
                  <c:v>01.12.2017</c:v>
                </c:pt>
                <c:pt idx="1">
                  <c:v>04.12.2017</c:v>
                </c:pt>
                <c:pt idx="2">
                  <c:v>05.12.2017</c:v>
                </c:pt>
                <c:pt idx="3">
                  <c:v>06.12.2017</c:v>
                </c:pt>
                <c:pt idx="4">
                  <c:v>07.12.2017</c:v>
                </c:pt>
                <c:pt idx="5">
                  <c:v>08.12.2017</c:v>
                </c:pt>
                <c:pt idx="6">
                  <c:v>11.12.2017</c:v>
                </c:pt>
                <c:pt idx="7">
                  <c:v>12.12.2017</c:v>
                </c:pt>
                <c:pt idx="8">
                  <c:v>13.12.2017</c:v>
                </c:pt>
                <c:pt idx="9">
                  <c:v>14.12.2017</c:v>
                </c:pt>
                <c:pt idx="10">
                  <c:v>15.12.2017</c:v>
                </c:pt>
                <c:pt idx="11">
                  <c:v>18.12.2017</c:v>
                </c:pt>
                <c:pt idx="12">
                  <c:v>19.12.2017</c:v>
                </c:pt>
                <c:pt idx="13">
                  <c:v>20.12.2017</c:v>
                </c:pt>
                <c:pt idx="14">
                  <c:v>21.12.2017</c:v>
                </c:pt>
                <c:pt idx="15">
                  <c:v>22.12.2017</c:v>
                </c:pt>
                <c:pt idx="16">
                  <c:v>27.12.2017</c:v>
                </c:pt>
                <c:pt idx="17">
                  <c:v>28.12.2017</c:v>
                </c:pt>
                <c:pt idx="18">
                  <c:v>29.12.2017</c:v>
                </c:pt>
                <c:pt idx="19">
                  <c:v>02.01.2018</c:v>
                </c:pt>
                <c:pt idx="20">
                  <c:v>03.01.2018</c:v>
                </c:pt>
                <c:pt idx="21">
                  <c:v>04.01.2018</c:v>
                </c:pt>
                <c:pt idx="22">
                  <c:v>05.01.2018</c:v>
                </c:pt>
                <c:pt idx="23">
                  <c:v>08.01.2018</c:v>
                </c:pt>
                <c:pt idx="24">
                  <c:v>09.01.2018</c:v>
                </c:pt>
                <c:pt idx="25">
                  <c:v>10.01.2018</c:v>
                </c:pt>
                <c:pt idx="26">
                  <c:v>11.01.2018</c:v>
                </c:pt>
                <c:pt idx="27">
                  <c:v>12.01.2018</c:v>
                </c:pt>
                <c:pt idx="28">
                  <c:v>15.01.2018</c:v>
                </c:pt>
                <c:pt idx="29">
                  <c:v>16.01.2018</c:v>
                </c:pt>
                <c:pt idx="30">
                  <c:v>17.01.2018</c:v>
                </c:pt>
                <c:pt idx="31">
                  <c:v>18.01.2018</c:v>
                </c:pt>
                <c:pt idx="32">
                  <c:v>19.01.2018</c:v>
                </c:pt>
                <c:pt idx="33">
                  <c:v>22.01.2018</c:v>
                </c:pt>
                <c:pt idx="34">
                  <c:v>23.01.2018</c:v>
                </c:pt>
                <c:pt idx="35">
                  <c:v>24.01.2018</c:v>
                </c:pt>
                <c:pt idx="36">
                  <c:v>25.01.2018</c:v>
                </c:pt>
                <c:pt idx="37">
                  <c:v>26.01.2018</c:v>
                </c:pt>
                <c:pt idx="38">
                  <c:v>29.01.2018</c:v>
                </c:pt>
                <c:pt idx="39">
                  <c:v>30.01.2018</c:v>
                </c:pt>
                <c:pt idx="40">
                  <c:v>31.01.2018</c:v>
                </c:pt>
                <c:pt idx="41">
                  <c:v>01.02.2018</c:v>
                </c:pt>
                <c:pt idx="42">
                  <c:v>02.02.2018</c:v>
                </c:pt>
                <c:pt idx="43">
                  <c:v>05.02.2018</c:v>
                </c:pt>
                <c:pt idx="44">
                  <c:v>06.02.2018</c:v>
                </c:pt>
                <c:pt idx="45">
                  <c:v>07.02.2018</c:v>
                </c:pt>
                <c:pt idx="46">
                  <c:v>08.02.2018</c:v>
                </c:pt>
                <c:pt idx="47">
                  <c:v>09.02.2018</c:v>
                </c:pt>
                <c:pt idx="48">
                  <c:v>12.02.2018</c:v>
                </c:pt>
                <c:pt idx="49">
                  <c:v>13.02.2018</c:v>
                </c:pt>
                <c:pt idx="50">
                  <c:v>14.02.2018</c:v>
                </c:pt>
                <c:pt idx="51">
                  <c:v>15.02.2018</c:v>
                </c:pt>
                <c:pt idx="52">
                  <c:v>16.02.2018</c:v>
                </c:pt>
                <c:pt idx="53">
                  <c:v>19.02.2018</c:v>
                </c:pt>
                <c:pt idx="54">
                  <c:v>20.02.2018</c:v>
                </c:pt>
                <c:pt idx="55">
                  <c:v>21.02.2018</c:v>
                </c:pt>
                <c:pt idx="56">
                  <c:v>22.02.2018</c:v>
                </c:pt>
                <c:pt idx="57">
                  <c:v>23.02.2018</c:v>
                </c:pt>
                <c:pt idx="58">
                  <c:v>26.02.2018</c:v>
                </c:pt>
                <c:pt idx="59">
                  <c:v>28.02.2018</c:v>
                </c:pt>
                <c:pt idx="60">
                  <c:v>01.03.2018</c:v>
                </c:pt>
                <c:pt idx="61">
                  <c:v>02.03.2018</c:v>
                </c:pt>
                <c:pt idx="62">
                  <c:v>05.03.2018</c:v>
                </c:pt>
                <c:pt idx="63">
                  <c:v>06.03.2018</c:v>
                </c:pt>
                <c:pt idx="64">
                  <c:v>07.03.2018</c:v>
                </c:pt>
                <c:pt idx="65">
                  <c:v>08.03.2018</c:v>
                </c:pt>
                <c:pt idx="66">
                  <c:v>09.03.2018</c:v>
                </c:pt>
                <c:pt idx="67">
                  <c:v>12.03.2018</c:v>
                </c:pt>
                <c:pt idx="68">
                  <c:v>13.03.2018</c:v>
                </c:pt>
                <c:pt idx="69">
                  <c:v>14.03.2018</c:v>
                </c:pt>
                <c:pt idx="70">
                  <c:v>15.03.2018</c:v>
                </c:pt>
                <c:pt idx="71">
                  <c:v>16.03.2018</c:v>
                </c:pt>
                <c:pt idx="72">
                  <c:v>19.03.2018</c:v>
                </c:pt>
                <c:pt idx="73">
                  <c:v>20.03.2018</c:v>
                </c:pt>
                <c:pt idx="74">
                  <c:v>21.03.2018</c:v>
                </c:pt>
                <c:pt idx="75">
                  <c:v>22.03.2018</c:v>
                </c:pt>
                <c:pt idx="76">
                  <c:v>23.03.2018</c:v>
                </c:pt>
                <c:pt idx="77">
                  <c:v>26.03.2018</c:v>
                </c:pt>
                <c:pt idx="78">
                  <c:v>27.03.2018</c:v>
                </c:pt>
                <c:pt idx="79">
                  <c:v>28.03.2018</c:v>
                </c:pt>
                <c:pt idx="80">
                  <c:v>29.03.2018</c:v>
                </c:pt>
                <c:pt idx="81">
                  <c:v>30.03.2018</c:v>
                </c:pt>
                <c:pt idx="82">
                  <c:v>03.04.2018</c:v>
                </c:pt>
                <c:pt idx="83">
                  <c:v>04.04.2018</c:v>
                </c:pt>
                <c:pt idx="84">
                  <c:v>05.04.2018</c:v>
                </c:pt>
                <c:pt idx="85">
                  <c:v>06.04.2018</c:v>
                </c:pt>
                <c:pt idx="86">
                  <c:v>09.04.2018</c:v>
                </c:pt>
                <c:pt idx="87">
                  <c:v>10.04.2018</c:v>
                </c:pt>
                <c:pt idx="88">
                  <c:v>11.04.2018</c:v>
                </c:pt>
                <c:pt idx="89">
                  <c:v>12.04.2018</c:v>
                </c:pt>
                <c:pt idx="90">
                  <c:v>13.04.2018</c:v>
                </c:pt>
                <c:pt idx="91">
                  <c:v>16.04.2018</c:v>
                </c:pt>
                <c:pt idx="92">
                  <c:v>17.04.2018</c:v>
                </c:pt>
                <c:pt idx="93">
                  <c:v>18.04.2018</c:v>
                </c:pt>
                <c:pt idx="94">
                  <c:v>19.04.2018</c:v>
                </c:pt>
                <c:pt idx="95">
                  <c:v>20.04.2018</c:v>
                </c:pt>
                <c:pt idx="96">
                  <c:v>23.04.2018</c:v>
                </c:pt>
                <c:pt idx="97">
                  <c:v>24.04.2018</c:v>
                </c:pt>
                <c:pt idx="98">
                  <c:v>25.04.2018</c:v>
                </c:pt>
                <c:pt idx="99">
                  <c:v>26.04.2018</c:v>
                </c:pt>
                <c:pt idx="100">
                  <c:v>27.04.2018</c:v>
                </c:pt>
                <c:pt idx="101">
                  <c:v>30.04.2018</c:v>
                </c:pt>
                <c:pt idx="102">
                  <c:v>01.05.2018</c:v>
                </c:pt>
                <c:pt idx="103">
                  <c:v>02.05.2018</c:v>
                </c:pt>
                <c:pt idx="104">
                  <c:v>03.05.2018</c:v>
                </c:pt>
                <c:pt idx="105">
                  <c:v>04.05.2018</c:v>
                </c:pt>
                <c:pt idx="106">
                  <c:v>07.05.2018</c:v>
                </c:pt>
                <c:pt idx="107">
                  <c:v>08.05.2018</c:v>
                </c:pt>
                <c:pt idx="108">
                  <c:v>09.05.2018</c:v>
                </c:pt>
                <c:pt idx="109">
                  <c:v>10.05.2018</c:v>
                </c:pt>
                <c:pt idx="110">
                  <c:v>11.05.2018</c:v>
                </c:pt>
                <c:pt idx="111">
                  <c:v>14.05.2018</c:v>
                </c:pt>
                <c:pt idx="112">
                  <c:v>15.05.2018</c:v>
                </c:pt>
                <c:pt idx="113">
                  <c:v>16.05.2018</c:v>
                </c:pt>
                <c:pt idx="114">
                  <c:v>17.05.2018</c:v>
                </c:pt>
                <c:pt idx="115">
                  <c:v>18.05.2018</c:v>
                </c:pt>
                <c:pt idx="116">
                  <c:v>21.05.2018</c:v>
                </c:pt>
                <c:pt idx="117">
                  <c:v>22.05.2018</c:v>
                </c:pt>
                <c:pt idx="118">
                  <c:v>23.05.2018</c:v>
                </c:pt>
                <c:pt idx="119">
                  <c:v>24.05.2018</c:v>
                </c:pt>
                <c:pt idx="120">
                  <c:v>25.05.2018</c:v>
                </c:pt>
                <c:pt idx="121">
                  <c:v>28.05.2018</c:v>
                </c:pt>
                <c:pt idx="122">
                  <c:v>29.05.2018</c:v>
                </c:pt>
                <c:pt idx="123">
                  <c:v>30.05.2018</c:v>
                </c:pt>
                <c:pt idx="124">
                  <c:v>31.05.2018</c:v>
                </c:pt>
                <c:pt idx="125">
                  <c:v>01.06.2018</c:v>
                </c:pt>
                <c:pt idx="126">
                  <c:v>04.06.2018</c:v>
                </c:pt>
                <c:pt idx="127">
                  <c:v>05.06.2018</c:v>
                </c:pt>
                <c:pt idx="128">
                  <c:v>06.06.2018</c:v>
                </c:pt>
                <c:pt idx="129">
                  <c:v>07.06.2018</c:v>
                </c:pt>
                <c:pt idx="130">
                  <c:v>08.06.2018</c:v>
                </c:pt>
                <c:pt idx="131">
                  <c:v>11.06.2018</c:v>
                </c:pt>
                <c:pt idx="132">
                  <c:v>12.06.2018</c:v>
                </c:pt>
                <c:pt idx="133">
                  <c:v>13.06.2018</c:v>
                </c:pt>
                <c:pt idx="134">
                  <c:v>14.06.2018</c:v>
                </c:pt>
                <c:pt idx="135">
                  <c:v>15.06.2018</c:v>
                </c:pt>
                <c:pt idx="136">
                  <c:v>18.06.2018</c:v>
                </c:pt>
                <c:pt idx="137">
                  <c:v>19.06.2018</c:v>
                </c:pt>
                <c:pt idx="138">
                  <c:v>20.06.2018</c:v>
                </c:pt>
                <c:pt idx="139">
                  <c:v>21.06.2018</c:v>
                </c:pt>
                <c:pt idx="140">
                  <c:v>22.06.2018</c:v>
                </c:pt>
                <c:pt idx="141">
                  <c:v>25.06.2018</c:v>
                </c:pt>
                <c:pt idx="142">
                  <c:v>26.06.2018</c:v>
                </c:pt>
                <c:pt idx="143">
                  <c:v>27.06.2018</c:v>
                </c:pt>
                <c:pt idx="144">
                  <c:v>28.06.2018</c:v>
                </c:pt>
                <c:pt idx="145">
                  <c:v>29.06.2018</c:v>
                </c:pt>
                <c:pt idx="146">
                  <c:v>02.07.2018</c:v>
                </c:pt>
                <c:pt idx="147">
                  <c:v>03.07.2018</c:v>
                </c:pt>
                <c:pt idx="148">
                  <c:v>04.07.2018</c:v>
                </c:pt>
                <c:pt idx="149">
                  <c:v>05.07.2018</c:v>
                </c:pt>
                <c:pt idx="150">
                  <c:v>06.07.2018</c:v>
                </c:pt>
                <c:pt idx="151">
                  <c:v>09.07.2018</c:v>
                </c:pt>
                <c:pt idx="152">
                  <c:v>10.07.2018</c:v>
                </c:pt>
                <c:pt idx="153">
                  <c:v>11.07.2018</c:v>
                </c:pt>
                <c:pt idx="154">
                  <c:v>12.07.2018</c:v>
                </c:pt>
                <c:pt idx="155">
                  <c:v>13.07.2018</c:v>
                </c:pt>
                <c:pt idx="156">
                  <c:v>16.07.2018</c:v>
                </c:pt>
                <c:pt idx="157">
                  <c:v>17.07.2018</c:v>
                </c:pt>
                <c:pt idx="158">
                  <c:v>18.07.2018</c:v>
                </c:pt>
                <c:pt idx="159">
                  <c:v>19.07.2018</c:v>
                </c:pt>
                <c:pt idx="160">
                  <c:v>20.07.2018</c:v>
                </c:pt>
                <c:pt idx="161">
                  <c:v>23.07.2018</c:v>
                </c:pt>
                <c:pt idx="162">
                  <c:v>24.07.2018</c:v>
                </c:pt>
                <c:pt idx="163">
                  <c:v>25.07.2018</c:v>
                </c:pt>
                <c:pt idx="164">
                  <c:v>26.07.2018</c:v>
                </c:pt>
                <c:pt idx="165">
                  <c:v>27.07.2018</c:v>
                </c:pt>
                <c:pt idx="166">
                  <c:v>30.07.2018</c:v>
                </c:pt>
                <c:pt idx="167">
                  <c:v>31.07.2018</c:v>
                </c:pt>
                <c:pt idx="168">
                  <c:v>01.08.2018</c:v>
                </c:pt>
                <c:pt idx="169">
                  <c:v>02.08.2018</c:v>
                </c:pt>
                <c:pt idx="170">
                  <c:v>03.08.2018</c:v>
                </c:pt>
                <c:pt idx="171">
                  <c:v>06.08.2018</c:v>
                </c:pt>
                <c:pt idx="172">
                  <c:v>07.08.2018</c:v>
                </c:pt>
                <c:pt idx="173">
                  <c:v>08.08.2018</c:v>
                </c:pt>
                <c:pt idx="174">
                  <c:v>09.08.2018</c:v>
                </c:pt>
                <c:pt idx="175">
                  <c:v>10.08.2018</c:v>
                </c:pt>
                <c:pt idx="176">
                  <c:v>13.08.2018</c:v>
                </c:pt>
                <c:pt idx="177">
                  <c:v>14.08.2018</c:v>
                </c:pt>
                <c:pt idx="178">
                  <c:v>15.08.2018</c:v>
                </c:pt>
                <c:pt idx="179">
                  <c:v>16.08.2018</c:v>
                </c:pt>
                <c:pt idx="180">
                  <c:v>17.08.2018</c:v>
                </c:pt>
                <c:pt idx="181">
                  <c:v>20.08.2018</c:v>
                </c:pt>
                <c:pt idx="182">
                  <c:v>21.08.2018</c:v>
                </c:pt>
                <c:pt idx="183">
                  <c:v>22.08.2018</c:v>
                </c:pt>
                <c:pt idx="184">
                  <c:v>23.08.2018</c:v>
                </c:pt>
                <c:pt idx="185">
                  <c:v>24.08.2018</c:v>
                </c:pt>
                <c:pt idx="186">
                  <c:v>27.08.2018</c:v>
                </c:pt>
                <c:pt idx="187">
                  <c:v>28.08.2018</c:v>
                </c:pt>
                <c:pt idx="188">
                  <c:v>29.08.2018</c:v>
                </c:pt>
                <c:pt idx="189">
                  <c:v>30.08.2018</c:v>
                </c:pt>
                <c:pt idx="190">
                  <c:v>31.08.2018</c:v>
                </c:pt>
                <c:pt idx="191">
                  <c:v>03.09.2018</c:v>
                </c:pt>
                <c:pt idx="192">
                  <c:v>04.09.2018</c:v>
                </c:pt>
                <c:pt idx="193">
                  <c:v>05.09.2018</c:v>
                </c:pt>
                <c:pt idx="194">
                  <c:v>06.09.2018</c:v>
                </c:pt>
                <c:pt idx="195">
                  <c:v>07.09.2018</c:v>
                </c:pt>
                <c:pt idx="196">
                  <c:v>10.09.2018</c:v>
                </c:pt>
                <c:pt idx="197">
                  <c:v>11.09.2018</c:v>
                </c:pt>
                <c:pt idx="198">
                  <c:v>12.09.2018</c:v>
                </c:pt>
                <c:pt idx="199">
                  <c:v>13.09.2018</c:v>
                </c:pt>
                <c:pt idx="200">
                  <c:v>14.09.2018</c:v>
                </c:pt>
                <c:pt idx="201">
                  <c:v>17.09.2018</c:v>
                </c:pt>
                <c:pt idx="202">
                  <c:v>18.09.2018</c:v>
                </c:pt>
                <c:pt idx="203">
                  <c:v>19.09.2018</c:v>
                </c:pt>
                <c:pt idx="204">
                  <c:v>20.09.2018</c:v>
                </c:pt>
                <c:pt idx="205">
                  <c:v>21.09.2018</c:v>
                </c:pt>
                <c:pt idx="206">
                  <c:v>24.09.2018</c:v>
                </c:pt>
                <c:pt idx="207">
                  <c:v>25.09.2018</c:v>
                </c:pt>
                <c:pt idx="208">
                  <c:v>26.09.2018</c:v>
                </c:pt>
                <c:pt idx="209">
                  <c:v>27.09.2018</c:v>
                </c:pt>
                <c:pt idx="210">
                  <c:v>28.09.2018</c:v>
                </c:pt>
                <c:pt idx="211">
                  <c:v>01.10.2018</c:v>
                </c:pt>
                <c:pt idx="212">
                  <c:v>02.10.2018</c:v>
                </c:pt>
                <c:pt idx="213">
                  <c:v>03.10.2018</c:v>
                </c:pt>
                <c:pt idx="214">
                  <c:v>04.10.2018</c:v>
                </c:pt>
                <c:pt idx="215">
                  <c:v>05.10.2018</c:v>
                </c:pt>
                <c:pt idx="216">
                  <c:v>08.10.2018</c:v>
                </c:pt>
                <c:pt idx="217">
                  <c:v>09.10.2018</c:v>
                </c:pt>
                <c:pt idx="218">
                  <c:v>10.10.2018</c:v>
                </c:pt>
                <c:pt idx="219">
                  <c:v>11.10.2018</c:v>
                </c:pt>
                <c:pt idx="220">
                  <c:v>12.10.2018</c:v>
                </c:pt>
                <c:pt idx="221">
                  <c:v>15.10.2018</c:v>
                </c:pt>
                <c:pt idx="222">
                  <c:v>16.10.2018</c:v>
                </c:pt>
                <c:pt idx="223">
                  <c:v>17.10.2018</c:v>
                </c:pt>
                <c:pt idx="224">
                  <c:v>18.10.2018</c:v>
                </c:pt>
                <c:pt idx="225">
                  <c:v>19.10.2018</c:v>
                </c:pt>
                <c:pt idx="226">
                  <c:v>22.10.2018</c:v>
                </c:pt>
                <c:pt idx="227">
                  <c:v>23.10.2018</c:v>
                </c:pt>
                <c:pt idx="228">
                  <c:v>24.10.2018</c:v>
                </c:pt>
                <c:pt idx="229">
                  <c:v>25.10.2018</c:v>
                </c:pt>
                <c:pt idx="230">
                  <c:v>26.10.2018</c:v>
                </c:pt>
                <c:pt idx="231">
                  <c:v>29.10.2018</c:v>
                </c:pt>
                <c:pt idx="232">
                  <c:v>30.10.2018</c:v>
                </c:pt>
                <c:pt idx="233">
                  <c:v>31.10.2018</c:v>
                </c:pt>
                <c:pt idx="234">
                  <c:v>01.11.2018</c:v>
                </c:pt>
                <c:pt idx="235">
                  <c:v>02.11.2018</c:v>
                </c:pt>
                <c:pt idx="236">
                  <c:v>05.11.2018</c:v>
                </c:pt>
                <c:pt idx="237">
                  <c:v>06.11.2018</c:v>
                </c:pt>
                <c:pt idx="238">
                  <c:v>07.11.2018</c:v>
                </c:pt>
                <c:pt idx="239">
                  <c:v>08.11.2018</c:v>
                </c:pt>
                <c:pt idx="240">
                  <c:v>09.11.2018</c:v>
                </c:pt>
                <c:pt idx="241">
                  <c:v>12.11.2018</c:v>
                </c:pt>
                <c:pt idx="242">
                  <c:v>13.11.2018</c:v>
                </c:pt>
                <c:pt idx="243">
                  <c:v>14.11.2018</c:v>
                </c:pt>
                <c:pt idx="244">
                  <c:v>15.11.2018</c:v>
                </c:pt>
                <c:pt idx="245">
                  <c:v>16.11.2018</c:v>
                </c:pt>
                <c:pt idx="246">
                  <c:v>19.11.2018</c:v>
                </c:pt>
                <c:pt idx="247">
                  <c:v>20.11.2018</c:v>
                </c:pt>
                <c:pt idx="248">
                  <c:v>21.11.2018</c:v>
                </c:pt>
                <c:pt idx="249">
                  <c:v>22.11.2018</c:v>
                </c:pt>
                <c:pt idx="250">
                  <c:v>23.11.2018</c:v>
                </c:pt>
                <c:pt idx="251">
                  <c:v>26.11.2018</c:v>
                </c:pt>
                <c:pt idx="252">
                  <c:v>27.11.2018</c:v>
                </c:pt>
                <c:pt idx="253">
                  <c:v>28.11.2018</c:v>
                </c:pt>
                <c:pt idx="254">
                  <c:v>29.11.2018</c:v>
                </c:pt>
                <c:pt idx="255">
                  <c:v>30.11.2018</c:v>
                </c:pt>
                <c:pt idx="256">
                  <c:v>03.12.2018</c:v>
                </c:pt>
                <c:pt idx="257">
                  <c:v>04.12.2018</c:v>
                </c:pt>
                <c:pt idx="258">
                  <c:v>05.12.2018</c:v>
                </c:pt>
                <c:pt idx="259">
                  <c:v>06.12.2018</c:v>
                </c:pt>
                <c:pt idx="260">
                  <c:v>07.12.2018</c:v>
                </c:pt>
                <c:pt idx="261">
                  <c:v>10.12.2018</c:v>
                </c:pt>
                <c:pt idx="262">
                  <c:v>11.12.2018</c:v>
                </c:pt>
                <c:pt idx="263">
                  <c:v>12.12.2018</c:v>
                </c:pt>
                <c:pt idx="264">
                  <c:v>13.12.2018</c:v>
                </c:pt>
                <c:pt idx="265">
                  <c:v>14.12.2018</c:v>
                </c:pt>
                <c:pt idx="266">
                  <c:v>17.12.2018</c:v>
                </c:pt>
                <c:pt idx="267">
                  <c:v>18.12.2018</c:v>
                </c:pt>
                <c:pt idx="268">
                  <c:v>19.12.2018</c:v>
                </c:pt>
                <c:pt idx="269">
                  <c:v>20.12.2018</c:v>
                </c:pt>
                <c:pt idx="270">
                  <c:v>21.12.2018</c:v>
                </c:pt>
                <c:pt idx="271">
                  <c:v>24.12.2018</c:v>
                </c:pt>
                <c:pt idx="272">
                  <c:v>25.12.2018</c:v>
                </c:pt>
                <c:pt idx="273">
                  <c:v>27.12.2018</c:v>
                </c:pt>
                <c:pt idx="274">
                  <c:v>28.12.2018</c:v>
                </c:pt>
                <c:pt idx="275">
                  <c:v>31.12.2018</c:v>
                </c:pt>
                <c:pt idx="276">
                  <c:v>01.01.2019</c:v>
                </c:pt>
                <c:pt idx="277">
                  <c:v>02.01.2019</c:v>
                </c:pt>
                <c:pt idx="278">
                  <c:v>03.01.2019</c:v>
                </c:pt>
                <c:pt idx="279">
                  <c:v>04.01.2019</c:v>
                </c:pt>
                <c:pt idx="280">
                  <c:v>07.01.2019</c:v>
                </c:pt>
                <c:pt idx="281">
                  <c:v>08.01.2019</c:v>
                </c:pt>
                <c:pt idx="282">
                  <c:v>09.01.2019</c:v>
                </c:pt>
                <c:pt idx="283">
                  <c:v>10.01.2019</c:v>
                </c:pt>
                <c:pt idx="284">
                  <c:v>11.01.2019</c:v>
                </c:pt>
                <c:pt idx="285">
                  <c:v>14.01.2019</c:v>
                </c:pt>
                <c:pt idx="286">
                  <c:v>15.01.2019</c:v>
                </c:pt>
                <c:pt idx="287">
                  <c:v>16.01.2019</c:v>
                </c:pt>
                <c:pt idx="288">
                  <c:v>17.01.2019</c:v>
                </c:pt>
                <c:pt idx="289">
                  <c:v>18.01.2019</c:v>
                </c:pt>
                <c:pt idx="290">
                  <c:v>21.01.2019</c:v>
                </c:pt>
                <c:pt idx="291">
                  <c:v>22.01.2019</c:v>
                </c:pt>
                <c:pt idx="292">
                  <c:v>23.01.2019</c:v>
                </c:pt>
                <c:pt idx="293">
                  <c:v>24.01.2019</c:v>
                </c:pt>
                <c:pt idx="294">
                  <c:v>25.01.2019</c:v>
                </c:pt>
                <c:pt idx="295">
                  <c:v>28.01.2019</c:v>
                </c:pt>
                <c:pt idx="296">
                  <c:v>29.01.2019</c:v>
                </c:pt>
                <c:pt idx="297">
                  <c:v>30.01.2019</c:v>
                </c:pt>
                <c:pt idx="298">
                  <c:v>31.01.2019</c:v>
                </c:pt>
                <c:pt idx="299">
                  <c:v>01.02.2019</c:v>
                </c:pt>
                <c:pt idx="300">
                  <c:v>04.02.2019</c:v>
                </c:pt>
                <c:pt idx="301">
                  <c:v>05.02.2019</c:v>
                </c:pt>
                <c:pt idx="302">
                  <c:v>06.02.2019</c:v>
                </c:pt>
                <c:pt idx="303">
                  <c:v>07.02.2019</c:v>
                </c:pt>
                <c:pt idx="304">
                  <c:v>08.02.2019</c:v>
                </c:pt>
                <c:pt idx="305">
                  <c:v>11.02.2019</c:v>
                </c:pt>
                <c:pt idx="306">
                  <c:v>12.02.2019</c:v>
                </c:pt>
                <c:pt idx="307">
                  <c:v>13.02.2019</c:v>
                </c:pt>
                <c:pt idx="308">
                  <c:v>14.02.2019</c:v>
                </c:pt>
                <c:pt idx="309">
                  <c:v>15.02.2019</c:v>
                </c:pt>
                <c:pt idx="310">
                  <c:v>18.02.2019</c:v>
                </c:pt>
                <c:pt idx="311">
                  <c:v>19.02.2019</c:v>
                </c:pt>
                <c:pt idx="312">
                  <c:v>20.02.2019</c:v>
                </c:pt>
                <c:pt idx="313">
                  <c:v>21.02.2019</c:v>
                </c:pt>
                <c:pt idx="314">
                  <c:v>22.02.2019</c:v>
                </c:pt>
                <c:pt idx="315">
                  <c:v>25.02.2019</c:v>
                </c:pt>
                <c:pt idx="316">
                  <c:v>26.02.2019</c:v>
                </c:pt>
                <c:pt idx="317">
                  <c:v>27.02.2019</c:v>
                </c:pt>
                <c:pt idx="318">
                  <c:v>28.02.2019</c:v>
                </c:pt>
                <c:pt idx="319">
                  <c:v>01.03.2019</c:v>
                </c:pt>
                <c:pt idx="320">
                  <c:v>04.03.2019</c:v>
                </c:pt>
                <c:pt idx="321">
                  <c:v>05.03.2019</c:v>
                </c:pt>
                <c:pt idx="322">
                  <c:v>06.03.2019</c:v>
                </c:pt>
                <c:pt idx="323">
                  <c:v>07.03.2019</c:v>
                </c:pt>
                <c:pt idx="324">
                  <c:v>08.03.2019</c:v>
                </c:pt>
                <c:pt idx="325">
                  <c:v>11.03.2019</c:v>
                </c:pt>
                <c:pt idx="326">
                  <c:v>12.03.2019</c:v>
                </c:pt>
                <c:pt idx="327">
                  <c:v>13.03.2019</c:v>
                </c:pt>
                <c:pt idx="328">
                  <c:v>14.03.2019</c:v>
                </c:pt>
                <c:pt idx="329">
                  <c:v>15.03.2019</c:v>
                </c:pt>
                <c:pt idx="330">
                  <c:v>18.03.2019</c:v>
                </c:pt>
                <c:pt idx="331">
                  <c:v>19.03.2019</c:v>
                </c:pt>
                <c:pt idx="332">
                  <c:v>20.03.2019</c:v>
                </c:pt>
                <c:pt idx="333">
                  <c:v>21.03.2019</c:v>
                </c:pt>
                <c:pt idx="334">
                  <c:v>22.03.2019</c:v>
                </c:pt>
                <c:pt idx="335">
                  <c:v>25.03.2019</c:v>
                </c:pt>
                <c:pt idx="336">
                  <c:v>26.03.2019</c:v>
                </c:pt>
                <c:pt idx="337">
                  <c:v>27.03.2019</c:v>
                </c:pt>
                <c:pt idx="338">
                  <c:v>28.03.2019</c:v>
                </c:pt>
                <c:pt idx="339">
                  <c:v>29.03.2019</c:v>
                </c:pt>
                <c:pt idx="340">
                  <c:v>01.04.2019</c:v>
                </c:pt>
                <c:pt idx="341">
                  <c:v>02.04.2019</c:v>
                </c:pt>
                <c:pt idx="342">
                  <c:v>03.04.2019</c:v>
                </c:pt>
                <c:pt idx="343">
                  <c:v>04.04.2019</c:v>
                </c:pt>
                <c:pt idx="344">
                  <c:v>05.04.2019</c:v>
                </c:pt>
                <c:pt idx="345">
                  <c:v>08.04.2019</c:v>
                </c:pt>
                <c:pt idx="346">
                  <c:v>09.04.2019</c:v>
                </c:pt>
                <c:pt idx="347">
                  <c:v>10.04.2019</c:v>
                </c:pt>
                <c:pt idx="348">
                  <c:v>11.04.2019</c:v>
                </c:pt>
                <c:pt idx="349">
                  <c:v>12.04.2019</c:v>
                </c:pt>
                <c:pt idx="350">
                  <c:v>17.04.2019</c:v>
                </c:pt>
                <c:pt idx="351">
                  <c:v>18.04.2019</c:v>
                </c:pt>
                <c:pt idx="352">
                  <c:v>23.04.2019</c:v>
                </c:pt>
                <c:pt idx="353">
                  <c:v>24.04.2019</c:v>
                </c:pt>
                <c:pt idx="354">
                  <c:v>25.04.2019</c:v>
                </c:pt>
                <c:pt idx="355">
                  <c:v>26.04.2019</c:v>
                </c:pt>
                <c:pt idx="356">
                  <c:v>30.04.2019</c:v>
                </c:pt>
                <c:pt idx="357">
                  <c:v>01.05.2019</c:v>
                </c:pt>
                <c:pt idx="358">
                  <c:v>07.05.2019</c:v>
                </c:pt>
                <c:pt idx="359">
                  <c:v>14.05.2019</c:v>
                </c:pt>
                <c:pt idx="360">
                  <c:v>20.05.2019</c:v>
                </c:pt>
                <c:pt idx="361">
                  <c:v>29.05.2019</c:v>
                </c:pt>
                <c:pt idx="362">
                  <c:v>30.05.2019</c:v>
                </c:pt>
                <c:pt idx="363">
                  <c:v>31.05.2019</c:v>
                </c:pt>
                <c:pt idx="364">
                  <c:v>03.06.2019</c:v>
                </c:pt>
                <c:pt idx="365">
                  <c:v>04.06.2019</c:v>
                </c:pt>
                <c:pt idx="366">
                  <c:v>05.06.2019</c:v>
                </c:pt>
                <c:pt idx="367">
                  <c:v>06.06.2019</c:v>
                </c:pt>
                <c:pt idx="368">
                  <c:v>07.06.2019</c:v>
                </c:pt>
                <c:pt idx="369">
                  <c:v>10.06.2019</c:v>
                </c:pt>
                <c:pt idx="370">
                  <c:v>11.06.2019</c:v>
                </c:pt>
                <c:pt idx="371">
                  <c:v>12.06.2019</c:v>
                </c:pt>
                <c:pt idx="372">
                  <c:v>13.06.2019</c:v>
                </c:pt>
                <c:pt idx="373">
                  <c:v>14.06.2019</c:v>
                </c:pt>
                <c:pt idx="374">
                  <c:v>17.06.2019</c:v>
                </c:pt>
                <c:pt idx="375">
                  <c:v>18.06.2019</c:v>
                </c:pt>
                <c:pt idx="376">
                  <c:v>19.06.2019</c:v>
                </c:pt>
                <c:pt idx="377">
                  <c:v>20.06.2019</c:v>
                </c:pt>
                <c:pt idx="378">
                  <c:v>21.06.2019</c:v>
                </c:pt>
                <c:pt idx="379">
                  <c:v>24.06.2019</c:v>
                </c:pt>
                <c:pt idx="380">
                  <c:v>25.06.2019</c:v>
                </c:pt>
                <c:pt idx="381">
                  <c:v>26.06.2019</c:v>
                </c:pt>
                <c:pt idx="382">
                  <c:v>27.06.2019</c:v>
                </c:pt>
                <c:pt idx="383">
                  <c:v>28.06.2019</c:v>
                </c:pt>
                <c:pt idx="384">
                  <c:v>01.07.2019</c:v>
                </c:pt>
                <c:pt idx="385">
                  <c:v>02.07.2019</c:v>
                </c:pt>
                <c:pt idx="386">
                  <c:v>03.07.2019</c:v>
                </c:pt>
                <c:pt idx="387">
                  <c:v>04.07.2019</c:v>
                </c:pt>
                <c:pt idx="388">
                  <c:v>05.07.2019</c:v>
                </c:pt>
                <c:pt idx="389">
                  <c:v>08.07.2019</c:v>
                </c:pt>
                <c:pt idx="390">
                  <c:v>09.07.2019</c:v>
                </c:pt>
                <c:pt idx="391">
                  <c:v>10.07.2019</c:v>
                </c:pt>
                <c:pt idx="392">
                  <c:v>11.07.2019</c:v>
                </c:pt>
                <c:pt idx="393">
                  <c:v>12.07.2019</c:v>
                </c:pt>
                <c:pt idx="394">
                  <c:v>15.07.2019</c:v>
                </c:pt>
                <c:pt idx="395">
                  <c:v>16.07.2019</c:v>
                </c:pt>
                <c:pt idx="396">
                  <c:v>17.07.2019</c:v>
                </c:pt>
                <c:pt idx="397">
                  <c:v>18.07.2019</c:v>
                </c:pt>
                <c:pt idx="398">
                  <c:v>19.07.2019</c:v>
                </c:pt>
                <c:pt idx="399">
                  <c:v>22.07.2019</c:v>
                </c:pt>
                <c:pt idx="400">
                  <c:v>30.07.2019</c:v>
                </c:pt>
                <c:pt idx="401">
                  <c:v>31.07.2019</c:v>
                </c:pt>
                <c:pt idx="402">
                  <c:v>01.08.2019</c:v>
                </c:pt>
                <c:pt idx="403">
                  <c:v>02.08.2019</c:v>
                </c:pt>
                <c:pt idx="404">
                  <c:v>05.08.2019</c:v>
                </c:pt>
                <c:pt idx="405">
                  <c:v>06.08.2019</c:v>
                </c:pt>
                <c:pt idx="406">
                  <c:v>07.08.2019</c:v>
                </c:pt>
                <c:pt idx="407">
                  <c:v>08.08.2019</c:v>
                </c:pt>
                <c:pt idx="408">
                  <c:v>09.08.2019</c:v>
                </c:pt>
                <c:pt idx="409">
                  <c:v>12.08.2019</c:v>
                </c:pt>
                <c:pt idx="410">
                  <c:v>14.08.2019</c:v>
                </c:pt>
                <c:pt idx="411">
                  <c:v>15.08.2019</c:v>
                </c:pt>
                <c:pt idx="412">
                  <c:v>20.08.2019</c:v>
                </c:pt>
                <c:pt idx="413">
                  <c:v>21.08.2019</c:v>
                </c:pt>
                <c:pt idx="414">
                  <c:v>26.08.2019</c:v>
                </c:pt>
                <c:pt idx="415">
                  <c:v>28.08.2019</c:v>
                </c:pt>
                <c:pt idx="416">
                  <c:v>29.08.2019</c:v>
                </c:pt>
                <c:pt idx="417">
                  <c:v>30.08.2019</c:v>
                </c:pt>
              </c:strCache>
            </c:strRef>
          </c:cat>
          <c:val>
            <c:numRef>
              <c:f>[FXCN_30.08.2019.xls]Simple!$D$1:$D$418</c:f>
              <c:numCache>
                <c:formatCode>0.00%</c:formatCode>
                <c:ptCount val="418"/>
                <c:pt idx="0">
                  <c:v>0</c:v>
                </c:pt>
                <c:pt idx="1">
                  <c:v>-4.6959380136191164E-4</c:v>
                </c:pt>
                <c:pt idx="2">
                  <c:v>-1.0331063629960169E-2</c:v>
                </c:pt>
                <c:pt idx="3">
                  <c:v>-2.8880018783752126E-2</c:v>
                </c:pt>
                <c:pt idx="4">
                  <c:v>-2.0896924160601071E-2</c:v>
                </c:pt>
                <c:pt idx="5">
                  <c:v>-2.3479690068091141E-3</c:v>
                </c:pt>
                <c:pt idx="6">
                  <c:v>1.1739845034045571E-2</c:v>
                </c:pt>
                <c:pt idx="7">
                  <c:v>-2.582765907490181E-3</c:v>
                </c:pt>
                <c:pt idx="8">
                  <c:v>9.3918760272364565E-3</c:v>
                </c:pt>
                <c:pt idx="9">
                  <c:v>7.7482977224700988E-3</c:v>
                </c:pt>
                <c:pt idx="10">
                  <c:v>-3.2871566095327154E-3</c:v>
                </c:pt>
                <c:pt idx="11">
                  <c:v>4.4611411129371614E-3</c:v>
                </c:pt>
                <c:pt idx="12">
                  <c:v>1.0565860530640903E-2</c:v>
                </c:pt>
                <c:pt idx="13">
                  <c:v>7.2787039211081872E-3</c:v>
                </c:pt>
                <c:pt idx="14">
                  <c:v>1.8079361352430157E-2</c:v>
                </c:pt>
                <c:pt idx="15">
                  <c:v>2.60624559755811E-2</c:v>
                </c:pt>
                <c:pt idx="16">
                  <c:v>2.1601314862643717E-2</c:v>
                </c:pt>
                <c:pt idx="17">
                  <c:v>2.7706034280347458E-2</c:v>
                </c:pt>
                <c:pt idx="18">
                  <c:v>2.7471237379666391E-2</c:v>
                </c:pt>
                <c:pt idx="19">
                  <c:v>6.1986381779760347E-2</c:v>
                </c:pt>
                <c:pt idx="20">
                  <c:v>6.7856304296783021E-2</c:v>
                </c:pt>
                <c:pt idx="21">
                  <c:v>7.72481803240197E-2</c:v>
                </c:pt>
                <c:pt idx="22">
                  <c:v>8.4761681145808954E-2</c:v>
                </c:pt>
                <c:pt idx="23">
                  <c:v>9.2744775768959675E-2</c:v>
                </c:pt>
                <c:pt idx="24">
                  <c:v>9.6736323080535369E-2</c:v>
                </c:pt>
                <c:pt idx="25">
                  <c:v>9.4153557173045188E-2</c:v>
                </c:pt>
                <c:pt idx="26">
                  <c:v>8.898802535806527E-2</c:v>
                </c:pt>
                <c:pt idx="27">
                  <c:v>0.1023714486968772</c:v>
                </c:pt>
                <c:pt idx="28">
                  <c:v>9.2275181967597986E-2</c:v>
                </c:pt>
                <c:pt idx="29">
                  <c:v>0.1070673867104952</c:v>
                </c:pt>
                <c:pt idx="30">
                  <c:v>0.11176332472411366</c:v>
                </c:pt>
                <c:pt idx="31">
                  <c:v>0.11692885653909357</c:v>
                </c:pt>
                <c:pt idx="32">
                  <c:v>0.12467715426156367</c:v>
                </c:pt>
                <c:pt idx="33">
                  <c:v>0.1321906550833527</c:v>
                </c:pt>
                <c:pt idx="34">
                  <c:v>0.155435548250763</c:v>
                </c:pt>
                <c:pt idx="35">
                  <c:v>0.15848790795961487</c:v>
                </c:pt>
                <c:pt idx="36">
                  <c:v>0.14909603193237841</c:v>
                </c:pt>
                <c:pt idx="37">
                  <c:v>0.17586287861000227</c:v>
                </c:pt>
                <c:pt idx="38">
                  <c:v>0.16694059638412773</c:v>
                </c:pt>
                <c:pt idx="39">
                  <c:v>0.14580887532284548</c:v>
                </c:pt>
                <c:pt idx="40">
                  <c:v>0.15496595444940109</c:v>
                </c:pt>
                <c:pt idx="41">
                  <c:v>0.13641699929560924</c:v>
                </c:pt>
                <c:pt idx="42">
                  <c:v>0.13078187367926719</c:v>
                </c:pt>
                <c:pt idx="43">
                  <c:v>0.11223291852547534</c:v>
                </c:pt>
                <c:pt idx="44">
                  <c:v>6.4803944587931372E-2</c:v>
                </c:pt>
                <c:pt idx="45">
                  <c:v>5.1890115050481134E-2</c:v>
                </c:pt>
                <c:pt idx="46">
                  <c:v>4.1793848321201921E-2</c:v>
                </c:pt>
                <c:pt idx="47">
                  <c:v>1.784456445174909E-2</c:v>
                </c:pt>
                <c:pt idx="48">
                  <c:v>2.2775299366048385E-2</c:v>
                </c:pt>
                <c:pt idx="49">
                  <c:v>4.0150270016435563E-2</c:v>
                </c:pt>
                <c:pt idx="50">
                  <c:v>6.7621507396102176E-2</c:v>
                </c:pt>
                <c:pt idx="51">
                  <c:v>9.1335994364874162E-2</c:v>
                </c:pt>
                <c:pt idx="52">
                  <c:v>8.7344447053298913E-2</c:v>
                </c:pt>
                <c:pt idx="53">
                  <c:v>8.7344447053298913E-2</c:v>
                </c:pt>
                <c:pt idx="54">
                  <c:v>8.7109650152617846E-2</c:v>
                </c:pt>
                <c:pt idx="55">
                  <c:v>0.10659779290913352</c:v>
                </c:pt>
                <c:pt idx="56">
                  <c:v>9.4857947875087945E-2</c:v>
                </c:pt>
                <c:pt idx="57">
                  <c:v>0.11176332472411366</c:v>
                </c:pt>
                <c:pt idx="58">
                  <c:v>0.11622446583705082</c:v>
                </c:pt>
                <c:pt idx="59">
                  <c:v>8.0535336933552415E-2</c:v>
                </c:pt>
                <c:pt idx="60">
                  <c:v>8.2648509039680684E-2</c:v>
                </c:pt>
                <c:pt idx="61">
                  <c:v>6.5977929091335819E-2</c:v>
                </c:pt>
                <c:pt idx="62">
                  <c:v>5.1185724348438599E-2</c:v>
                </c:pt>
                <c:pt idx="63">
                  <c:v>7.6308992721296098E-2</c:v>
                </c:pt>
                <c:pt idx="64">
                  <c:v>7.1143460906315958E-2</c:v>
                </c:pt>
                <c:pt idx="65">
                  <c:v>8.2648509039680684E-2</c:v>
                </c:pt>
                <c:pt idx="66">
                  <c:v>9.7205916881897059E-2</c:v>
                </c:pt>
                <c:pt idx="67">
                  <c:v>0.11598966893636997</c:v>
                </c:pt>
                <c:pt idx="68">
                  <c:v>0.11082413712139005</c:v>
                </c:pt>
                <c:pt idx="69">
                  <c:v>0.1119981216247945</c:v>
                </c:pt>
                <c:pt idx="70">
                  <c:v>0.12303357595679731</c:v>
                </c:pt>
                <c:pt idx="71">
                  <c:v>0.12209438835407371</c:v>
                </c:pt>
                <c:pt idx="72">
                  <c:v>0.11270251232683726</c:v>
                </c:pt>
                <c:pt idx="73">
                  <c:v>0.12232918525475456</c:v>
                </c:pt>
                <c:pt idx="74">
                  <c:v>0.11340690302888001</c:v>
                </c:pt>
                <c:pt idx="75">
                  <c:v>8.382249354308513E-2</c:v>
                </c:pt>
                <c:pt idx="76">
                  <c:v>5.2829302653204957E-2</c:v>
                </c:pt>
                <c:pt idx="77">
                  <c:v>6.9969476402911512E-2</c:v>
                </c:pt>
                <c:pt idx="78">
                  <c:v>6.8560694998825777E-2</c:v>
                </c:pt>
                <c:pt idx="79">
                  <c:v>3.8506691711669205E-2</c:v>
                </c:pt>
                <c:pt idx="80">
                  <c:v>4.4376614228692102E-2</c:v>
                </c:pt>
                <c:pt idx="81">
                  <c:v>4.4376614228692102E-2</c:v>
                </c:pt>
                <c:pt idx="82">
                  <c:v>3.8976285513031117E-2</c:v>
                </c:pt>
                <c:pt idx="83">
                  <c:v>2.0662127259920116E-2</c:v>
                </c:pt>
                <c:pt idx="84">
                  <c:v>2.1836111763324784E-2</c:v>
                </c:pt>
                <c:pt idx="85">
                  <c:v>2.60624559755811E-2</c:v>
                </c:pt>
                <c:pt idx="86">
                  <c:v>3.9211082413711962E-2</c:v>
                </c:pt>
                <c:pt idx="87">
                  <c:v>6.4569147687250528E-2</c:v>
                </c:pt>
                <c:pt idx="88">
                  <c:v>6.3160366283165015E-2</c:v>
                </c:pt>
                <c:pt idx="89">
                  <c:v>5.9403615872270388E-2</c:v>
                </c:pt>
                <c:pt idx="90">
                  <c:v>4.8602958440948418E-2</c:v>
                </c:pt>
                <c:pt idx="91">
                  <c:v>3.7332707208264759E-2</c:v>
                </c:pt>
                <c:pt idx="92">
                  <c:v>3.169758159192293E-2</c:v>
                </c:pt>
                <c:pt idx="93">
                  <c:v>3.8506691711669205E-2</c:v>
                </c:pt>
                <c:pt idx="94">
                  <c:v>5.0716130547076688E-2</c:v>
                </c:pt>
                <c:pt idx="95">
                  <c:v>3.5689128903498402E-2</c:v>
                </c:pt>
                <c:pt idx="96">
                  <c:v>2.3714486968771986E-2</c:v>
                </c:pt>
                <c:pt idx="97">
                  <c:v>3.3810753698051199E-2</c:v>
                </c:pt>
                <c:pt idx="98">
                  <c:v>2.0662127259920116E-2</c:v>
                </c:pt>
                <c:pt idx="99">
                  <c:v>1.6670579948344644E-2</c:v>
                </c:pt>
                <c:pt idx="100">
                  <c:v>3.0054003287156572E-2</c:v>
                </c:pt>
                <c:pt idx="101">
                  <c:v>4.34374266259685E-2</c:v>
                </c:pt>
                <c:pt idx="102">
                  <c:v>4.5081004930734858E-2</c:v>
                </c:pt>
                <c:pt idx="103">
                  <c:v>4.1089457619159386E-2</c:v>
                </c:pt>
                <c:pt idx="104">
                  <c:v>3.0523597088518262E-2</c:v>
                </c:pt>
                <c:pt idx="105">
                  <c:v>3.0288800187837417E-2</c:v>
                </c:pt>
                <c:pt idx="106">
                  <c:v>4.1324254519840231E-2</c:v>
                </c:pt>
                <c:pt idx="107">
                  <c:v>5.5646865461375761E-2</c:v>
                </c:pt>
                <c:pt idx="108">
                  <c:v>5.8464428269546787E-2</c:v>
                </c:pt>
                <c:pt idx="109">
                  <c:v>6.8795491899506844E-2</c:v>
                </c:pt>
                <c:pt idx="110">
                  <c:v>7.2787039211082316E-2</c:v>
                </c:pt>
                <c:pt idx="111">
                  <c:v>8.7344447053298913E-2</c:v>
                </c:pt>
                <c:pt idx="112">
                  <c:v>7.3961023714486984E-2</c:v>
                </c:pt>
                <c:pt idx="113">
                  <c:v>7.7717774125381389E-2</c:v>
                </c:pt>
                <c:pt idx="114">
                  <c:v>7.4900211317210585E-2</c:v>
                </c:pt>
                <c:pt idx="115">
                  <c:v>7.3726226813805917E-2</c:v>
                </c:pt>
                <c:pt idx="116">
                  <c:v>7.3726226813805917E-2</c:v>
                </c:pt>
                <c:pt idx="117">
                  <c:v>7.2552242310401471E-2</c:v>
                </c:pt>
                <c:pt idx="118">
                  <c:v>6.3160366283165015E-2</c:v>
                </c:pt>
                <c:pt idx="119">
                  <c:v>6.691711669405942E-2</c:v>
                </c:pt>
                <c:pt idx="120">
                  <c:v>6.4569147687250528E-2</c:v>
                </c:pt>
                <c:pt idx="121">
                  <c:v>6.8795491899506844E-2</c:v>
                </c:pt>
                <c:pt idx="122">
                  <c:v>5.9403615872270388E-2</c:v>
                </c:pt>
                <c:pt idx="123">
                  <c:v>4.6959380136182283E-2</c:v>
                </c:pt>
                <c:pt idx="124">
                  <c:v>6.1516787978398657E-2</c:v>
                </c:pt>
                <c:pt idx="125">
                  <c:v>7.0673867104954269E-2</c:v>
                </c:pt>
                <c:pt idx="126">
                  <c:v>9.3683963371683276E-2</c:v>
                </c:pt>
                <c:pt idx="127">
                  <c:v>9.8849495186663416E-2</c:v>
                </c:pt>
                <c:pt idx="128">
                  <c:v>0.105189011505048</c:v>
                </c:pt>
                <c:pt idx="129">
                  <c:v>0.10800657431321903</c:v>
                </c:pt>
                <c:pt idx="130">
                  <c:v>9.3683963371683276E-2</c:v>
                </c:pt>
                <c:pt idx="131">
                  <c:v>9.8614698285982572E-2</c:v>
                </c:pt>
                <c:pt idx="132">
                  <c:v>0.10565860530640991</c:v>
                </c:pt>
                <c:pt idx="133">
                  <c:v>9.3449166471002432E-2</c:v>
                </c:pt>
                <c:pt idx="134">
                  <c:v>8.9927212960788871E-2</c:v>
                </c:pt>
                <c:pt idx="135">
                  <c:v>8.2413712138999617E-2</c:v>
                </c:pt>
                <c:pt idx="136">
                  <c:v>8.2413712138999617E-2</c:v>
                </c:pt>
                <c:pt idx="137">
                  <c:v>5.0246536745714776E-2</c:v>
                </c:pt>
                <c:pt idx="138">
                  <c:v>5.5646865461375761E-2</c:v>
                </c:pt>
                <c:pt idx="139">
                  <c:v>4.2733035923925744E-2</c:v>
                </c:pt>
                <c:pt idx="140">
                  <c:v>4.34374266259685E-2</c:v>
                </c:pt>
                <c:pt idx="141">
                  <c:v>1.73749706503874E-2</c:v>
                </c:pt>
                <c:pt idx="142">
                  <c:v>1.1035454332002814E-2</c:v>
                </c:pt>
                <c:pt idx="143">
                  <c:v>-1.7374970650387511E-2</c:v>
                </c:pt>
                <c:pt idx="144">
                  <c:v>-1.5027001643578286E-2</c:v>
                </c:pt>
                <c:pt idx="145">
                  <c:v>6.339516318384586E-3</c:v>
                </c:pt>
                <c:pt idx="146">
                  <c:v>7.0439070204273424E-3</c:v>
                </c:pt>
                <c:pt idx="147">
                  <c:v>-6.8091101197466086E-3</c:v>
                </c:pt>
                <c:pt idx="148">
                  <c:v>-2.1131721061282138E-2</c:v>
                </c:pt>
                <c:pt idx="149">
                  <c:v>-2.1131721061282138E-2</c:v>
                </c:pt>
                <c:pt idx="150">
                  <c:v>-1.1739845034045571E-2</c:v>
                </c:pt>
                <c:pt idx="151">
                  <c:v>7.2787039211081872E-3</c:v>
                </c:pt>
                <c:pt idx="152">
                  <c:v>2.8175628081708037E-3</c:v>
                </c:pt>
                <c:pt idx="153">
                  <c:v>-1.2444235736088327E-2</c:v>
                </c:pt>
                <c:pt idx="154">
                  <c:v>0</c:v>
                </c:pt>
                <c:pt idx="155">
                  <c:v>4.695938013616896E-4</c:v>
                </c:pt>
                <c:pt idx="156">
                  <c:v>-1.6435783047663577E-3</c:v>
                </c:pt>
                <c:pt idx="157">
                  <c:v>-9.1570791265555007E-3</c:v>
                </c:pt>
                <c:pt idx="158">
                  <c:v>-9.8614698285982572E-3</c:v>
                </c:pt>
                <c:pt idx="159">
                  <c:v>-2.1366517961962983E-2</c:v>
                </c:pt>
                <c:pt idx="160">
                  <c:v>-1.6905376849025711E-2</c:v>
                </c:pt>
                <c:pt idx="161">
                  <c:v>-1.7374970650387511E-2</c:v>
                </c:pt>
                <c:pt idx="162">
                  <c:v>-3.2871566095327154E-3</c:v>
                </c:pt>
                <c:pt idx="163">
                  <c:v>1.3148626438130862E-2</c:v>
                </c:pt>
                <c:pt idx="164">
                  <c:v>3.5219535102135602E-3</c:v>
                </c:pt>
                <c:pt idx="165">
                  <c:v>-9.3918760272382329E-4</c:v>
                </c:pt>
                <c:pt idx="166">
                  <c:v>-1.2209438835407482E-2</c:v>
                </c:pt>
                <c:pt idx="167">
                  <c:v>-1.9018548955153869E-2</c:v>
                </c:pt>
                <c:pt idx="168">
                  <c:v>-2.7471237379666613E-2</c:v>
                </c:pt>
                <c:pt idx="169">
                  <c:v>-4.6724583235501327E-2</c:v>
                </c:pt>
                <c:pt idx="170">
                  <c:v>-5.0950927447757755E-2</c:v>
                </c:pt>
                <c:pt idx="171">
                  <c:v>-5.376849025592878E-2</c:v>
                </c:pt>
                <c:pt idx="172">
                  <c:v>-3.8976285513031339E-2</c:v>
                </c:pt>
                <c:pt idx="173">
                  <c:v>-3.9445879314393251E-2</c:v>
                </c:pt>
                <c:pt idx="174">
                  <c:v>-2.9819206386475727E-2</c:v>
                </c:pt>
                <c:pt idx="175">
                  <c:v>-3.1697581591923041E-2</c:v>
                </c:pt>
                <c:pt idx="176">
                  <c:v>-4.9307349142991397E-2</c:v>
                </c:pt>
                <c:pt idx="177">
                  <c:v>-6.6447522892697952E-2</c:v>
                </c:pt>
                <c:pt idx="178">
                  <c:v>-9.110119746419354E-2</c:v>
                </c:pt>
                <c:pt idx="179">
                  <c:v>-9.3449166471002654E-2</c:v>
                </c:pt>
                <c:pt idx="180">
                  <c:v>-8.7109650152617957E-2</c:v>
                </c:pt>
                <c:pt idx="181">
                  <c:v>-6.9499882601549712E-2</c:v>
                </c:pt>
                <c:pt idx="182">
                  <c:v>-5.8464428269546898E-2</c:v>
                </c:pt>
                <c:pt idx="183">
                  <c:v>-5.0950927447757755E-2</c:v>
                </c:pt>
                <c:pt idx="184">
                  <c:v>-5.8229631368866053E-2</c:v>
                </c:pt>
                <c:pt idx="185">
                  <c:v>-5.9638412772951566E-2</c:v>
                </c:pt>
                <c:pt idx="186">
                  <c:v>-3.4515144400094067E-2</c:v>
                </c:pt>
                <c:pt idx="187">
                  <c:v>-3.4280347499413E-2</c:v>
                </c:pt>
                <c:pt idx="188">
                  <c:v>-3.4045550598732155E-2</c:v>
                </c:pt>
                <c:pt idx="189">
                  <c:v>-4.6959380136182172E-2</c:v>
                </c:pt>
                <c:pt idx="190">
                  <c:v>-5.5881662362056828E-2</c:v>
                </c:pt>
                <c:pt idx="191">
                  <c:v>-6.3160366283165126E-2</c:v>
                </c:pt>
                <c:pt idx="192">
                  <c:v>-6.1281991077717923E-2</c:v>
                </c:pt>
                <c:pt idx="193">
                  <c:v>-8.9692416060108027E-2</c:v>
                </c:pt>
                <c:pt idx="194">
                  <c:v>-0.1000234796900682</c:v>
                </c:pt>
                <c:pt idx="195">
                  <c:v>-9.6501526179854524E-2</c:v>
                </c:pt>
                <c:pt idx="196">
                  <c:v>-0.11340690302888012</c:v>
                </c:pt>
                <c:pt idx="197">
                  <c:v>-0.12115520075135011</c:v>
                </c:pt>
                <c:pt idx="198">
                  <c:v>-0.12397276355952103</c:v>
                </c:pt>
                <c:pt idx="199">
                  <c:v>-9.8145104484620993E-2</c:v>
                </c:pt>
                <c:pt idx="200">
                  <c:v>-9.1335994364874384E-2</c:v>
                </c:pt>
                <c:pt idx="201">
                  <c:v>-0.10894576191594274</c:v>
                </c:pt>
                <c:pt idx="202">
                  <c:v>-0.10471941770368631</c:v>
                </c:pt>
                <c:pt idx="203">
                  <c:v>-8.4057290443766308E-2</c:v>
                </c:pt>
                <c:pt idx="204">
                  <c:v>-7.6308992721296098E-2</c:v>
                </c:pt>
                <c:pt idx="205">
                  <c:v>-5.6586053064099584E-2</c:v>
                </c:pt>
                <c:pt idx="206">
                  <c:v>-7.5839398919934298E-2</c:v>
                </c:pt>
                <c:pt idx="207">
                  <c:v>-7.419582061516794E-2</c:v>
                </c:pt>
                <c:pt idx="208">
                  <c:v>-6.5743132190655196E-2</c:v>
                </c:pt>
                <c:pt idx="209">
                  <c:v>-6.9265085700868756E-2</c:v>
                </c:pt>
                <c:pt idx="210">
                  <c:v>-7.0439070204273313E-2</c:v>
                </c:pt>
                <c:pt idx="211">
                  <c:v>-7.3491429913125184E-2</c:v>
                </c:pt>
                <c:pt idx="212">
                  <c:v>-9.4623150974407211E-2</c:v>
                </c:pt>
                <c:pt idx="213">
                  <c:v>-9.2275181967598208E-2</c:v>
                </c:pt>
                <c:pt idx="214">
                  <c:v>-0.11387649683024181</c:v>
                </c:pt>
                <c:pt idx="215">
                  <c:v>-0.12068560694998831</c:v>
                </c:pt>
                <c:pt idx="216">
                  <c:v>-0.13735618689833295</c:v>
                </c:pt>
                <c:pt idx="217">
                  <c:v>-0.14181732801127034</c:v>
                </c:pt>
                <c:pt idx="218">
                  <c:v>-0.15449636064803951</c:v>
                </c:pt>
                <c:pt idx="219">
                  <c:v>-0.17938483212021605</c:v>
                </c:pt>
                <c:pt idx="220">
                  <c:v>-0.15144400093918764</c:v>
                </c:pt>
                <c:pt idx="221">
                  <c:v>-0.16670579948344688</c:v>
                </c:pt>
                <c:pt idx="222">
                  <c:v>-0.15919229866165763</c:v>
                </c:pt>
                <c:pt idx="223">
                  <c:v>-0.16224465837050961</c:v>
                </c:pt>
                <c:pt idx="224">
                  <c:v>-0.17281051890115062</c:v>
                </c:pt>
                <c:pt idx="225">
                  <c:v>-0.16787978398685144</c:v>
                </c:pt>
                <c:pt idx="226">
                  <c:v>-0.14275651561399405</c:v>
                </c:pt>
                <c:pt idx="227">
                  <c:v>-0.16787978398685144</c:v>
                </c:pt>
                <c:pt idx="228">
                  <c:v>-0.17961962902089701</c:v>
                </c:pt>
                <c:pt idx="229">
                  <c:v>-0.17797605071613065</c:v>
                </c:pt>
                <c:pt idx="230">
                  <c:v>-0.18830711434609071</c:v>
                </c:pt>
                <c:pt idx="231">
                  <c:v>-0.20169053768490264</c:v>
                </c:pt>
                <c:pt idx="232">
                  <c:v>-0.20216013148626455</c:v>
                </c:pt>
                <c:pt idx="233">
                  <c:v>-0.17750645691476874</c:v>
                </c:pt>
                <c:pt idx="234">
                  <c:v>-0.15144400093918764</c:v>
                </c:pt>
                <c:pt idx="235">
                  <c:v>-0.12232918525475467</c:v>
                </c:pt>
                <c:pt idx="236">
                  <c:v>-0.13993895280582302</c:v>
                </c:pt>
                <c:pt idx="237">
                  <c:v>-0.13312984268607653</c:v>
                </c:pt>
                <c:pt idx="238">
                  <c:v>-0.12772951397041565</c:v>
                </c:pt>
                <c:pt idx="239">
                  <c:v>-0.13219065508335293</c:v>
                </c:pt>
                <c:pt idx="240">
                  <c:v>-0.15754872035689127</c:v>
                </c:pt>
                <c:pt idx="241">
                  <c:v>-0.16341864287391406</c:v>
                </c:pt>
                <c:pt idx="242">
                  <c:v>-0.15379196994599675</c:v>
                </c:pt>
                <c:pt idx="243">
                  <c:v>-0.15426156374735855</c:v>
                </c:pt>
                <c:pt idx="244">
                  <c:v>-0.1343038271894812</c:v>
                </c:pt>
                <c:pt idx="245">
                  <c:v>-0.1343038271894812</c:v>
                </c:pt>
                <c:pt idx="246">
                  <c:v>-0.13547781169288575</c:v>
                </c:pt>
                <c:pt idx="247">
                  <c:v>-0.153087579243954</c:v>
                </c:pt>
                <c:pt idx="248">
                  <c:v>-0.14275651561399405</c:v>
                </c:pt>
                <c:pt idx="249">
                  <c:v>-0.14275651561399405</c:v>
                </c:pt>
                <c:pt idx="250">
                  <c:v>-0.14909603193237853</c:v>
                </c:pt>
                <c:pt idx="251">
                  <c:v>-0.1343038271894812</c:v>
                </c:pt>
                <c:pt idx="252">
                  <c:v>-0.13359943648743844</c:v>
                </c:pt>
                <c:pt idx="253">
                  <c:v>-0.1178680441418174</c:v>
                </c:pt>
                <c:pt idx="254">
                  <c:v>-0.12561634186428738</c:v>
                </c:pt>
                <c:pt idx="255">
                  <c:v>-0.11716365343977464</c:v>
                </c:pt>
                <c:pt idx="256">
                  <c:v>-9.4857947875088167E-2</c:v>
                </c:pt>
                <c:pt idx="257">
                  <c:v>-9.7910307583939926E-2</c:v>
                </c:pt>
                <c:pt idx="258">
                  <c:v>-0.10894576191594274</c:v>
                </c:pt>
                <c:pt idx="259">
                  <c:v>-0.13289504578539568</c:v>
                </c:pt>
                <c:pt idx="260">
                  <c:v>-0.13876496830241847</c:v>
                </c:pt>
                <c:pt idx="261">
                  <c:v>-0.14886123503169768</c:v>
                </c:pt>
                <c:pt idx="262">
                  <c:v>-0.14745245362761217</c:v>
                </c:pt>
                <c:pt idx="263">
                  <c:v>-0.13453862409016204</c:v>
                </c:pt>
                <c:pt idx="264">
                  <c:v>-0.12444235736088294</c:v>
                </c:pt>
                <c:pt idx="265">
                  <c:v>-0.14087814040854663</c:v>
                </c:pt>
                <c:pt idx="266">
                  <c:v>-0.14956562573374044</c:v>
                </c:pt>
                <c:pt idx="267">
                  <c:v>-0.16341864287391406</c:v>
                </c:pt>
                <c:pt idx="268">
                  <c:v>-0.17116694059638426</c:v>
                </c:pt>
                <c:pt idx="269">
                  <c:v>-0.1791500352195351</c:v>
                </c:pt>
                <c:pt idx="270">
                  <c:v>-0.18008922282225881</c:v>
                </c:pt>
                <c:pt idx="271">
                  <c:v>-0.18501995773655788</c:v>
                </c:pt>
                <c:pt idx="272">
                  <c:v>-0.18501995773655788</c:v>
                </c:pt>
                <c:pt idx="273">
                  <c:v>-0.18102841042498241</c:v>
                </c:pt>
                <c:pt idx="274">
                  <c:v>-0.17797605071613065</c:v>
                </c:pt>
                <c:pt idx="275">
                  <c:v>-0.1718713312984268</c:v>
                </c:pt>
                <c:pt idx="276">
                  <c:v>-0.1718713312984268</c:v>
                </c:pt>
                <c:pt idx="277">
                  <c:v>-0.19065508335289982</c:v>
                </c:pt>
                <c:pt idx="278">
                  <c:v>-0.20192533458558348</c:v>
                </c:pt>
                <c:pt idx="279">
                  <c:v>-0.17961962902089701</c:v>
                </c:pt>
                <c:pt idx="280">
                  <c:v>-0.16764498708617048</c:v>
                </c:pt>
                <c:pt idx="281">
                  <c:v>-0.16529701807936148</c:v>
                </c:pt>
                <c:pt idx="282">
                  <c:v>-0.14369570321671765</c:v>
                </c:pt>
                <c:pt idx="283">
                  <c:v>-0.13970415590514207</c:v>
                </c:pt>
                <c:pt idx="284">
                  <c:v>-0.13759098379901402</c:v>
                </c:pt>
                <c:pt idx="285">
                  <c:v>-0.15167879783986848</c:v>
                </c:pt>
                <c:pt idx="286">
                  <c:v>-0.13359943648743844</c:v>
                </c:pt>
                <c:pt idx="287">
                  <c:v>-0.12585113876496845</c:v>
                </c:pt>
                <c:pt idx="288">
                  <c:v>-0.12843390467245841</c:v>
                </c:pt>
                <c:pt idx="289">
                  <c:v>-0.11552007513500828</c:v>
                </c:pt>
                <c:pt idx="290">
                  <c:v>-0.1115285278234327</c:v>
                </c:pt>
                <c:pt idx="291">
                  <c:v>-0.1260859356656493</c:v>
                </c:pt>
                <c:pt idx="292">
                  <c:v>-0.12585113876496845</c:v>
                </c:pt>
                <c:pt idx="293">
                  <c:v>-0.11927682554590291</c:v>
                </c:pt>
                <c:pt idx="294">
                  <c:v>-0.10119746419347264</c:v>
                </c:pt>
                <c:pt idx="295">
                  <c:v>-0.10331063629960102</c:v>
                </c:pt>
                <c:pt idx="296">
                  <c:v>-0.10565860530640991</c:v>
                </c:pt>
                <c:pt idx="297">
                  <c:v>-9.415355717304541E-2</c:v>
                </c:pt>
                <c:pt idx="298">
                  <c:v>-8.1004930734914327E-2</c:v>
                </c:pt>
                <c:pt idx="299">
                  <c:v>-7.7952571026062456E-2</c:v>
                </c:pt>
                <c:pt idx="300">
                  <c:v>-7.8422164827424368E-2</c:v>
                </c:pt>
                <c:pt idx="301">
                  <c:v>-7.2552242310401582E-2</c:v>
                </c:pt>
                <c:pt idx="302">
                  <c:v>-7.3961023714487095E-2</c:v>
                </c:pt>
                <c:pt idx="303">
                  <c:v>-8.0065743132190725E-2</c:v>
                </c:pt>
                <c:pt idx="304">
                  <c:v>-8.2648509039680795E-2</c:v>
                </c:pt>
                <c:pt idx="305">
                  <c:v>-7.7013383423338855E-2</c:v>
                </c:pt>
                <c:pt idx="306">
                  <c:v>-7.3256633012444339E-2</c:v>
                </c:pt>
                <c:pt idx="307">
                  <c:v>-6.3864756985207882E-2</c:v>
                </c:pt>
                <c:pt idx="308">
                  <c:v>-6.8560694998825999E-2</c:v>
                </c:pt>
                <c:pt idx="309">
                  <c:v>-8.7344447053299024E-2</c:v>
                </c:pt>
                <c:pt idx="310">
                  <c:v>-7.5135008217891541E-2</c:v>
                </c:pt>
                <c:pt idx="311">
                  <c:v>-7.5369805118572497E-2</c:v>
                </c:pt>
                <c:pt idx="312">
                  <c:v>-6.5743132190655196E-2</c:v>
                </c:pt>
                <c:pt idx="313">
                  <c:v>-6.1281991077717923E-2</c:v>
                </c:pt>
                <c:pt idx="314">
                  <c:v>-4.7898567738905995E-2</c:v>
                </c:pt>
                <c:pt idx="315">
                  <c:v>-3.381075369805131E-2</c:v>
                </c:pt>
                <c:pt idx="316">
                  <c:v>-3.8976285513031339E-2</c:v>
                </c:pt>
                <c:pt idx="317">
                  <c:v>-4.4846208030054124E-2</c:v>
                </c:pt>
                <c:pt idx="318">
                  <c:v>-5.1890115050481356E-2</c:v>
                </c:pt>
                <c:pt idx="319">
                  <c:v>-4.2498239023244899E-2</c:v>
                </c:pt>
                <c:pt idx="320">
                  <c:v>-3.075839398919944E-2</c:v>
                </c:pt>
                <c:pt idx="321">
                  <c:v>-2.3244893167410186E-2</c:v>
                </c:pt>
                <c:pt idx="322">
                  <c:v>-2.2775299366048496E-2</c:v>
                </c:pt>
                <c:pt idx="323">
                  <c:v>-4.2263442122564054E-2</c:v>
                </c:pt>
                <c:pt idx="324">
                  <c:v>-6.5273538389293284E-2</c:v>
                </c:pt>
                <c:pt idx="325">
                  <c:v>-4.9542146043672353E-2</c:v>
                </c:pt>
                <c:pt idx="326">
                  <c:v>-3.8037097910307738E-2</c:v>
                </c:pt>
                <c:pt idx="327">
                  <c:v>-4.202864522188321E-2</c:v>
                </c:pt>
                <c:pt idx="328">
                  <c:v>-4.4376614228692213E-2</c:v>
                </c:pt>
                <c:pt idx="329">
                  <c:v>-3.7097910307584026E-2</c:v>
                </c:pt>
                <c:pt idx="330">
                  <c:v>-2.0896924160601071E-2</c:v>
                </c:pt>
                <c:pt idx="331">
                  <c:v>-1.9722939657196625E-2</c:v>
                </c:pt>
                <c:pt idx="332">
                  <c:v>-2.4653674571495809E-2</c:v>
                </c:pt>
                <c:pt idx="333">
                  <c:v>-2.9114815684432971E-2</c:v>
                </c:pt>
                <c:pt idx="334">
                  <c:v>-3.6393519605541269E-2</c:v>
                </c:pt>
                <c:pt idx="335">
                  <c:v>-5.0481333646395954E-2</c:v>
                </c:pt>
                <c:pt idx="336">
                  <c:v>-5.118572434843871E-2</c:v>
                </c:pt>
                <c:pt idx="337">
                  <c:v>-4.5785395632777726E-2</c:v>
                </c:pt>
                <c:pt idx="338">
                  <c:v>-4.5315801831416036E-2</c:v>
                </c:pt>
                <c:pt idx="339">
                  <c:v>-3.0054003287156683E-2</c:v>
                </c:pt>
                <c:pt idx="340">
                  <c:v>-1.7609767551068356E-2</c:v>
                </c:pt>
                <c:pt idx="341">
                  <c:v>-1.7609767551068356E-2</c:v>
                </c:pt>
                <c:pt idx="342">
                  <c:v>-6.8091101197466086E-3</c:v>
                </c:pt>
                <c:pt idx="343">
                  <c:v>-5.6351256163419405E-3</c:v>
                </c:pt>
                <c:pt idx="344">
                  <c:v>-4.6959380136191164E-4</c:v>
                </c:pt>
                <c:pt idx="345">
                  <c:v>7.7482977224700988E-3</c:v>
                </c:pt>
                <c:pt idx="346">
                  <c:v>1.1974641934726415E-2</c:v>
                </c:pt>
                <c:pt idx="347">
                  <c:v>1.0565860530640903E-2</c:v>
                </c:pt>
                <c:pt idx="348">
                  <c:v>-7.0439070204275644E-4</c:v>
                </c:pt>
                <c:pt idx="349">
                  <c:v>6.5743132190654308E-3</c:v>
                </c:pt>
                <c:pt idx="350">
                  <c:v>1.1035454332002814E-2</c:v>
                </c:pt>
                <c:pt idx="351">
                  <c:v>5.8699225170226743E-3</c:v>
                </c:pt>
                <c:pt idx="352">
                  <c:v>3.0523597088516485E-3</c:v>
                </c:pt>
                <c:pt idx="353">
                  <c:v>-7.0439070204275644E-4</c:v>
                </c:pt>
                <c:pt idx="354">
                  <c:v>-1.2444235736088327E-2</c:v>
                </c:pt>
                <c:pt idx="355">
                  <c:v>-1.1739845034045571E-2</c:v>
                </c:pt>
                <c:pt idx="356">
                  <c:v>-8.9222822258746559E-3</c:v>
                </c:pt>
                <c:pt idx="357">
                  <c:v>-7.2787039211082982E-3</c:v>
                </c:pt>
                <c:pt idx="358">
                  <c:v>-3.7567504108945826E-2</c:v>
                </c:pt>
                <c:pt idx="359">
                  <c:v>-7.8656961728105212E-2</c:v>
                </c:pt>
                <c:pt idx="360">
                  <c:v>-0.11716365343977464</c:v>
                </c:pt>
                <c:pt idx="361">
                  <c:v>-0.13993895280582302</c:v>
                </c:pt>
                <c:pt idx="362">
                  <c:v>-0.13782578069969487</c:v>
                </c:pt>
                <c:pt idx="363">
                  <c:v>-0.14040854660718483</c:v>
                </c:pt>
                <c:pt idx="364">
                  <c:v>-0.13618220239492851</c:v>
                </c:pt>
                <c:pt idx="365">
                  <c:v>-0.13806057760037571</c:v>
                </c:pt>
                <c:pt idx="366">
                  <c:v>-0.13876496830241847</c:v>
                </c:pt>
                <c:pt idx="367">
                  <c:v>-0.13899976520309931</c:v>
                </c:pt>
                <c:pt idx="368">
                  <c:v>-0.13500821789152384</c:v>
                </c:pt>
                <c:pt idx="369">
                  <c:v>-0.11387649683024181</c:v>
                </c:pt>
                <c:pt idx="370">
                  <c:v>-0.10166705799483455</c:v>
                </c:pt>
                <c:pt idx="371">
                  <c:v>-0.11364169992956097</c:v>
                </c:pt>
                <c:pt idx="372">
                  <c:v>-0.11387649683024181</c:v>
                </c:pt>
                <c:pt idx="373">
                  <c:v>-0.12138999765203107</c:v>
                </c:pt>
                <c:pt idx="374">
                  <c:v>-0.12115520075135011</c:v>
                </c:pt>
                <c:pt idx="375">
                  <c:v>-0.10800657431321914</c:v>
                </c:pt>
                <c:pt idx="376">
                  <c:v>-8.9457619159427182E-2</c:v>
                </c:pt>
                <c:pt idx="377">
                  <c:v>-7.419582061516794E-2</c:v>
                </c:pt>
                <c:pt idx="378">
                  <c:v>-7.5839398919934298E-2</c:v>
                </c:pt>
                <c:pt idx="379">
                  <c:v>-7.4665414416529852E-2</c:v>
                </c:pt>
                <c:pt idx="380">
                  <c:v>-8.851843155670347E-2</c:v>
                </c:pt>
                <c:pt idx="381">
                  <c:v>-8.1474524536276238E-2</c:v>
                </c:pt>
                <c:pt idx="382">
                  <c:v>-6.9734679502230668E-2</c:v>
                </c:pt>
                <c:pt idx="383">
                  <c:v>-7.1143460906316069E-2</c:v>
                </c:pt>
                <c:pt idx="384">
                  <c:v>-6.4334350786569683E-2</c:v>
                </c:pt>
                <c:pt idx="385">
                  <c:v>-5.071613054707691E-2</c:v>
                </c:pt>
                <c:pt idx="386">
                  <c:v>-5.5177271660014071E-2</c:v>
                </c:pt>
                <c:pt idx="387">
                  <c:v>-5.4707677858652382E-2</c:v>
                </c:pt>
                <c:pt idx="388">
                  <c:v>-5.8934022070908809E-2</c:v>
                </c:pt>
                <c:pt idx="389">
                  <c:v>-7.7717774125381611E-2</c:v>
                </c:pt>
                <c:pt idx="390">
                  <c:v>-8.1239727635595171E-2</c:v>
                </c:pt>
                <c:pt idx="391">
                  <c:v>-7.8656961728105212E-2</c:v>
                </c:pt>
                <c:pt idx="392">
                  <c:v>-7.6308992721296098E-2</c:v>
                </c:pt>
                <c:pt idx="393">
                  <c:v>-7.6074195820615254E-2</c:v>
                </c:pt>
                <c:pt idx="394">
                  <c:v>-6.8325898098145155E-2</c:v>
                </c:pt>
                <c:pt idx="395">
                  <c:v>-6.5273538389293284E-2</c:v>
                </c:pt>
                <c:pt idx="396">
                  <c:v>-6.5273538389293284E-2</c:v>
                </c:pt>
                <c:pt idx="397">
                  <c:v>-7.3021836111763494E-2</c:v>
                </c:pt>
                <c:pt idx="398">
                  <c:v>-6.3864756985207882E-2</c:v>
                </c:pt>
                <c:pt idx="399">
                  <c:v>-7.2787039211082427E-2</c:v>
                </c:pt>
                <c:pt idx="400">
                  <c:v>-6.8325898098145155E-2</c:v>
                </c:pt>
                <c:pt idx="401">
                  <c:v>-7.9126555529467124E-2</c:v>
                </c:pt>
                <c:pt idx="402">
                  <c:v>-8.9457619159427182E-2</c:v>
                </c:pt>
                <c:pt idx="403">
                  <c:v>-0.11434609063160373</c:v>
                </c:pt>
                <c:pt idx="404">
                  <c:v>-0.14627846912420761</c:v>
                </c:pt>
                <c:pt idx="405">
                  <c:v>-0.14862643813101684</c:v>
                </c:pt>
                <c:pt idx="406">
                  <c:v>-0.14674806292556941</c:v>
                </c:pt>
                <c:pt idx="407">
                  <c:v>-0.13594740549424766</c:v>
                </c:pt>
                <c:pt idx="408">
                  <c:v>-0.1439305001173985</c:v>
                </c:pt>
                <c:pt idx="409">
                  <c:v>-0.14440009391876041</c:v>
                </c:pt>
                <c:pt idx="410">
                  <c:v>-0.14674806292556941</c:v>
                </c:pt>
                <c:pt idx="411">
                  <c:v>-0.14275651561399405</c:v>
                </c:pt>
                <c:pt idx="412">
                  <c:v>-0.11317210612819906</c:v>
                </c:pt>
                <c:pt idx="413">
                  <c:v>-0.11246771542615652</c:v>
                </c:pt>
                <c:pt idx="414">
                  <c:v>-0.13336463958675759</c:v>
                </c:pt>
                <c:pt idx="415">
                  <c:v>-0.13312984268607653</c:v>
                </c:pt>
                <c:pt idx="416">
                  <c:v>-0.12679032636769205</c:v>
                </c:pt>
                <c:pt idx="417">
                  <c:v>-0.11904202864522184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938792"/>
        <c:axId val="307939184"/>
      </c:lineChart>
      <c:catAx>
        <c:axId val="30793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39184"/>
        <c:crosses val="autoZero"/>
        <c:auto val="1"/>
        <c:lblAlgn val="ctr"/>
        <c:lblOffset val="100"/>
        <c:noMultiLvlLbl val="0"/>
      </c:catAx>
      <c:valAx>
        <c:axId val="30793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3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[FXDE_30.08.2019.xls]Simple!$A$1:$A$419</c:f>
              <c:strCache>
                <c:ptCount val="419"/>
                <c:pt idx="0">
                  <c:v>01.12.2017</c:v>
                </c:pt>
                <c:pt idx="1">
                  <c:v>04.12.2017</c:v>
                </c:pt>
                <c:pt idx="2">
                  <c:v>05.12.2017</c:v>
                </c:pt>
                <c:pt idx="3">
                  <c:v>06.12.2017</c:v>
                </c:pt>
                <c:pt idx="4">
                  <c:v>07.12.2017</c:v>
                </c:pt>
                <c:pt idx="5">
                  <c:v>08.12.2017</c:v>
                </c:pt>
                <c:pt idx="6">
                  <c:v>11.12.2017</c:v>
                </c:pt>
                <c:pt idx="7">
                  <c:v>12.12.2017</c:v>
                </c:pt>
                <c:pt idx="8">
                  <c:v>13.12.2017</c:v>
                </c:pt>
                <c:pt idx="9">
                  <c:v>14.12.2017</c:v>
                </c:pt>
                <c:pt idx="10">
                  <c:v>15.12.2017</c:v>
                </c:pt>
                <c:pt idx="11">
                  <c:v>18.12.2017</c:v>
                </c:pt>
                <c:pt idx="12">
                  <c:v>19.12.2017</c:v>
                </c:pt>
                <c:pt idx="13">
                  <c:v>20.12.2017</c:v>
                </c:pt>
                <c:pt idx="14">
                  <c:v>21.12.2017</c:v>
                </c:pt>
                <c:pt idx="15">
                  <c:v>22.12.2017</c:v>
                </c:pt>
                <c:pt idx="16">
                  <c:v>27.12.2017</c:v>
                </c:pt>
                <c:pt idx="17">
                  <c:v>28.12.2017</c:v>
                </c:pt>
                <c:pt idx="18">
                  <c:v>29.12.2017</c:v>
                </c:pt>
                <c:pt idx="19">
                  <c:v>02.01.2018</c:v>
                </c:pt>
                <c:pt idx="20">
                  <c:v>03.01.2018</c:v>
                </c:pt>
                <c:pt idx="21">
                  <c:v>04.01.2018</c:v>
                </c:pt>
                <c:pt idx="22">
                  <c:v>05.01.2018</c:v>
                </c:pt>
                <c:pt idx="23">
                  <c:v>08.01.2018</c:v>
                </c:pt>
                <c:pt idx="24">
                  <c:v>09.01.2018</c:v>
                </c:pt>
                <c:pt idx="25">
                  <c:v>10.01.2018</c:v>
                </c:pt>
                <c:pt idx="26">
                  <c:v>11.01.2018</c:v>
                </c:pt>
                <c:pt idx="27">
                  <c:v>12.01.2018</c:v>
                </c:pt>
                <c:pt idx="28">
                  <c:v>15.01.2018</c:v>
                </c:pt>
                <c:pt idx="29">
                  <c:v>16.01.2018</c:v>
                </c:pt>
                <c:pt idx="30">
                  <c:v>17.01.2018</c:v>
                </c:pt>
                <c:pt idx="31">
                  <c:v>18.01.2018</c:v>
                </c:pt>
                <c:pt idx="32">
                  <c:v>19.01.2018</c:v>
                </c:pt>
                <c:pt idx="33">
                  <c:v>22.01.2018</c:v>
                </c:pt>
                <c:pt idx="34">
                  <c:v>23.01.2018</c:v>
                </c:pt>
                <c:pt idx="35">
                  <c:v>24.01.2018</c:v>
                </c:pt>
                <c:pt idx="36">
                  <c:v>25.01.2018</c:v>
                </c:pt>
                <c:pt idx="37">
                  <c:v>26.01.2018</c:v>
                </c:pt>
                <c:pt idx="38">
                  <c:v>29.01.2018</c:v>
                </c:pt>
                <c:pt idx="39">
                  <c:v>30.01.2018</c:v>
                </c:pt>
                <c:pt idx="40">
                  <c:v>31.01.2018</c:v>
                </c:pt>
                <c:pt idx="41">
                  <c:v>01.02.2018</c:v>
                </c:pt>
                <c:pt idx="42">
                  <c:v>02.02.2018</c:v>
                </c:pt>
                <c:pt idx="43">
                  <c:v>05.02.2018</c:v>
                </c:pt>
                <c:pt idx="44">
                  <c:v>06.02.2018</c:v>
                </c:pt>
                <c:pt idx="45">
                  <c:v>07.02.2018</c:v>
                </c:pt>
                <c:pt idx="46">
                  <c:v>08.02.2018</c:v>
                </c:pt>
                <c:pt idx="47">
                  <c:v>09.02.2018</c:v>
                </c:pt>
                <c:pt idx="48">
                  <c:v>12.02.2018</c:v>
                </c:pt>
                <c:pt idx="49">
                  <c:v>13.02.2018</c:v>
                </c:pt>
                <c:pt idx="50">
                  <c:v>14.02.2018</c:v>
                </c:pt>
                <c:pt idx="51">
                  <c:v>15.02.2018</c:v>
                </c:pt>
                <c:pt idx="52">
                  <c:v>16.02.2018</c:v>
                </c:pt>
                <c:pt idx="53">
                  <c:v>19.02.2018</c:v>
                </c:pt>
                <c:pt idx="54">
                  <c:v>20.02.2018</c:v>
                </c:pt>
                <c:pt idx="55">
                  <c:v>21.02.2018</c:v>
                </c:pt>
                <c:pt idx="56">
                  <c:v>22.02.2018</c:v>
                </c:pt>
                <c:pt idx="57">
                  <c:v>23.02.2018</c:v>
                </c:pt>
                <c:pt idx="58">
                  <c:v>26.02.2018</c:v>
                </c:pt>
                <c:pt idx="59">
                  <c:v>27.02.2018</c:v>
                </c:pt>
                <c:pt idx="60">
                  <c:v>28.02.2018</c:v>
                </c:pt>
                <c:pt idx="61">
                  <c:v>01.03.2018</c:v>
                </c:pt>
                <c:pt idx="62">
                  <c:v>02.03.2018</c:v>
                </c:pt>
                <c:pt idx="63">
                  <c:v>05.03.2018</c:v>
                </c:pt>
                <c:pt idx="64">
                  <c:v>06.03.2018</c:v>
                </c:pt>
                <c:pt idx="65">
                  <c:v>07.03.2018</c:v>
                </c:pt>
                <c:pt idx="66">
                  <c:v>08.03.2018</c:v>
                </c:pt>
                <c:pt idx="67">
                  <c:v>09.03.2018</c:v>
                </c:pt>
                <c:pt idx="68">
                  <c:v>12.03.2018</c:v>
                </c:pt>
                <c:pt idx="69">
                  <c:v>13.03.2018</c:v>
                </c:pt>
                <c:pt idx="70">
                  <c:v>14.03.2018</c:v>
                </c:pt>
                <c:pt idx="71">
                  <c:v>15.03.2018</c:v>
                </c:pt>
                <c:pt idx="72">
                  <c:v>16.03.2018</c:v>
                </c:pt>
                <c:pt idx="73">
                  <c:v>19.03.2018</c:v>
                </c:pt>
                <c:pt idx="74">
                  <c:v>20.03.2018</c:v>
                </c:pt>
                <c:pt idx="75">
                  <c:v>21.03.2018</c:v>
                </c:pt>
                <c:pt idx="76">
                  <c:v>22.03.2018</c:v>
                </c:pt>
                <c:pt idx="77">
                  <c:v>23.03.2018</c:v>
                </c:pt>
                <c:pt idx="78">
                  <c:v>26.03.2018</c:v>
                </c:pt>
                <c:pt idx="79">
                  <c:v>27.03.2018</c:v>
                </c:pt>
                <c:pt idx="80">
                  <c:v>28.03.2018</c:v>
                </c:pt>
                <c:pt idx="81">
                  <c:v>29.03.2018</c:v>
                </c:pt>
                <c:pt idx="82">
                  <c:v>30.03.2018</c:v>
                </c:pt>
                <c:pt idx="83">
                  <c:v>02.04.2018</c:v>
                </c:pt>
                <c:pt idx="84">
                  <c:v>03.04.2018</c:v>
                </c:pt>
                <c:pt idx="85">
                  <c:v>04.04.2018</c:v>
                </c:pt>
                <c:pt idx="86">
                  <c:v>05.04.2018</c:v>
                </c:pt>
                <c:pt idx="87">
                  <c:v>06.04.2018</c:v>
                </c:pt>
                <c:pt idx="88">
                  <c:v>09.04.2018</c:v>
                </c:pt>
                <c:pt idx="89">
                  <c:v>10.04.2018</c:v>
                </c:pt>
                <c:pt idx="90">
                  <c:v>11.04.2018</c:v>
                </c:pt>
                <c:pt idx="91">
                  <c:v>12.04.2018</c:v>
                </c:pt>
                <c:pt idx="92">
                  <c:v>13.04.2018</c:v>
                </c:pt>
                <c:pt idx="93">
                  <c:v>16.04.2018</c:v>
                </c:pt>
                <c:pt idx="94">
                  <c:v>17.04.2018</c:v>
                </c:pt>
                <c:pt idx="95">
                  <c:v>18.04.2018</c:v>
                </c:pt>
                <c:pt idx="96">
                  <c:v>19.04.2018</c:v>
                </c:pt>
                <c:pt idx="97">
                  <c:v>20.04.2018</c:v>
                </c:pt>
                <c:pt idx="98">
                  <c:v>23.04.2018</c:v>
                </c:pt>
                <c:pt idx="99">
                  <c:v>24.04.2018</c:v>
                </c:pt>
                <c:pt idx="100">
                  <c:v>25.04.2018</c:v>
                </c:pt>
                <c:pt idx="101">
                  <c:v>26.04.2018</c:v>
                </c:pt>
                <c:pt idx="102">
                  <c:v>27.04.2018</c:v>
                </c:pt>
                <c:pt idx="103">
                  <c:v>30.04.2018</c:v>
                </c:pt>
                <c:pt idx="104">
                  <c:v>01.05.2018</c:v>
                </c:pt>
                <c:pt idx="105">
                  <c:v>02.05.2018</c:v>
                </c:pt>
                <c:pt idx="106">
                  <c:v>03.05.2018</c:v>
                </c:pt>
                <c:pt idx="107">
                  <c:v>04.05.2018</c:v>
                </c:pt>
                <c:pt idx="108">
                  <c:v>07.05.2018</c:v>
                </c:pt>
                <c:pt idx="109">
                  <c:v>08.05.2018</c:v>
                </c:pt>
                <c:pt idx="110">
                  <c:v>09.05.2018</c:v>
                </c:pt>
                <c:pt idx="111">
                  <c:v>10.05.2018</c:v>
                </c:pt>
                <c:pt idx="112">
                  <c:v>11.05.2018</c:v>
                </c:pt>
                <c:pt idx="113">
                  <c:v>14.05.2018</c:v>
                </c:pt>
                <c:pt idx="114">
                  <c:v>15.05.2018</c:v>
                </c:pt>
                <c:pt idx="115">
                  <c:v>16.05.2018</c:v>
                </c:pt>
                <c:pt idx="116">
                  <c:v>17.05.2018</c:v>
                </c:pt>
                <c:pt idx="117">
                  <c:v>18.05.2018</c:v>
                </c:pt>
                <c:pt idx="118">
                  <c:v>21.05.2018</c:v>
                </c:pt>
                <c:pt idx="119">
                  <c:v>22.05.2018</c:v>
                </c:pt>
                <c:pt idx="120">
                  <c:v>23.05.2018</c:v>
                </c:pt>
                <c:pt idx="121">
                  <c:v>24.05.2018</c:v>
                </c:pt>
                <c:pt idx="122">
                  <c:v>25.05.2018</c:v>
                </c:pt>
                <c:pt idx="123">
                  <c:v>28.05.2018</c:v>
                </c:pt>
                <c:pt idx="124">
                  <c:v>29.05.2018</c:v>
                </c:pt>
                <c:pt idx="125">
                  <c:v>30.05.2018</c:v>
                </c:pt>
                <c:pt idx="126">
                  <c:v>31.05.2018</c:v>
                </c:pt>
                <c:pt idx="127">
                  <c:v>01.06.2018</c:v>
                </c:pt>
                <c:pt idx="128">
                  <c:v>04.06.2018</c:v>
                </c:pt>
                <c:pt idx="129">
                  <c:v>05.06.2018</c:v>
                </c:pt>
                <c:pt idx="130">
                  <c:v>06.06.2018</c:v>
                </c:pt>
                <c:pt idx="131">
                  <c:v>07.06.2018</c:v>
                </c:pt>
                <c:pt idx="132">
                  <c:v>08.06.2018</c:v>
                </c:pt>
                <c:pt idx="133">
                  <c:v>11.06.2018</c:v>
                </c:pt>
                <c:pt idx="134">
                  <c:v>12.06.2018</c:v>
                </c:pt>
                <c:pt idx="135">
                  <c:v>13.06.2018</c:v>
                </c:pt>
                <c:pt idx="136">
                  <c:v>14.06.2018</c:v>
                </c:pt>
                <c:pt idx="137">
                  <c:v>15.06.2018</c:v>
                </c:pt>
                <c:pt idx="138">
                  <c:v>18.06.2018</c:v>
                </c:pt>
                <c:pt idx="139">
                  <c:v>19.06.2018</c:v>
                </c:pt>
                <c:pt idx="140">
                  <c:v>20.06.2018</c:v>
                </c:pt>
                <c:pt idx="141">
                  <c:v>21.06.2018</c:v>
                </c:pt>
                <c:pt idx="142">
                  <c:v>22.06.2018</c:v>
                </c:pt>
                <c:pt idx="143">
                  <c:v>25.06.2018</c:v>
                </c:pt>
                <c:pt idx="144">
                  <c:v>26.06.2018</c:v>
                </c:pt>
                <c:pt idx="145">
                  <c:v>27.06.2018</c:v>
                </c:pt>
                <c:pt idx="146">
                  <c:v>28.06.2018</c:v>
                </c:pt>
                <c:pt idx="147">
                  <c:v>29.06.2018</c:v>
                </c:pt>
                <c:pt idx="148">
                  <c:v>02.07.2018</c:v>
                </c:pt>
                <c:pt idx="149">
                  <c:v>03.07.2018</c:v>
                </c:pt>
                <c:pt idx="150">
                  <c:v>04.07.2018</c:v>
                </c:pt>
                <c:pt idx="151">
                  <c:v>05.07.2018</c:v>
                </c:pt>
                <c:pt idx="152">
                  <c:v>06.07.2018</c:v>
                </c:pt>
                <c:pt idx="153">
                  <c:v>09.07.2018</c:v>
                </c:pt>
                <c:pt idx="154">
                  <c:v>10.07.2018</c:v>
                </c:pt>
                <c:pt idx="155">
                  <c:v>11.07.2018</c:v>
                </c:pt>
                <c:pt idx="156">
                  <c:v>12.07.2018</c:v>
                </c:pt>
                <c:pt idx="157">
                  <c:v>13.07.2018</c:v>
                </c:pt>
                <c:pt idx="158">
                  <c:v>16.07.2018</c:v>
                </c:pt>
                <c:pt idx="159">
                  <c:v>17.07.2018</c:v>
                </c:pt>
                <c:pt idx="160">
                  <c:v>18.07.2018</c:v>
                </c:pt>
                <c:pt idx="161">
                  <c:v>19.07.2018</c:v>
                </c:pt>
                <c:pt idx="162">
                  <c:v>20.07.2018</c:v>
                </c:pt>
                <c:pt idx="163">
                  <c:v>23.07.2018</c:v>
                </c:pt>
                <c:pt idx="164">
                  <c:v>24.07.2018</c:v>
                </c:pt>
                <c:pt idx="165">
                  <c:v>25.07.2018</c:v>
                </c:pt>
                <c:pt idx="166">
                  <c:v>26.07.2018</c:v>
                </c:pt>
                <c:pt idx="167">
                  <c:v>27.07.2018</c:v>
                </c:pt>
                <c:pt idx="168">
                  <c:v>30.07.2018</c:v>
                </c:pt>
                <c:pt idx="169">
                  <c:v>31.07.2018</c:v>
                </c:pt>
                <c:pt idx="170">
                  <c:v>01.08.2018</c:v>
                </c:pt>
                <c:pt idx="171">
                  <c:v>02.08.2018</c:v>
                </c:pt>
                <c:pt idx="172">
                  <c:v>03.08.2018</c:v>
                </c:pt>
                <c:pt idx="173">
                  <c:v>06.08.2018</c:v>
                </c:pt>
                <c:pt idx="174">
                  <c:v>07.08.2018</c:v>
                </c:pt>
                <c:pt idx="175">
                  <c:v>08.08.2018</c:v>
                </c:pt>
                <c:pt idx="176">
                  <c:v>09.08.2018</c:v>
                </c:pt>
                <c:pt idx="177">
                  <c:v>10.08.2018</c:v>
                </c:pt>
                <c:pt idx="178">
                  <c:v>13.08.2018</c:v>
                </c:pt>
                <c:pt idx="179">
                  <c:v>14.08.2018</c:v>
                </c:pt>
                <c:pt idx="180">
                  <c:v>15.08.2018</c:v>
                </c:pt>
                <c:pt idx="181">
                  <c:v>16.08.2018</c:v>
                </c:pt>
                <c:pt idx="182">
                  <c:v>17.08.2018</c:v>
                </c:pt>
                <c:pt idx="183">
                  <c:v>20.08.2018</c:v>
                </c:pt>
                <c:pt idx="184">
                  <c:v>21.08.2018</c:v>
                </c:pt>
                <c:pt idx="185">
                  <c:v>22.08.2018</c:v>
                </c:pt>
                <c:pt idx="186">
                  <c:v>23.08.2018</c:v>
                </c:pt>
                <c:pt idx="187">
                  <c:v>24.08.2018</c:v>
                </c:pt>
                <c:pt idx="188">
                  <c:v>27.08.2018</c:v>
                </c:pt>
                <c:pt idx="189">
                  <c:v>28.08.2018</c:v>
                </c:pt>
                <c:pt idx="190">
                  <c:v>29.08.2018</c:v>
                </c:pt>
                <c:pt idx="191">
                  <c:v>30.08.2018</c:v>
                </c:pt>
                <c:pt idx="192">
                  <c:v>31.08.2018</c:v>
                </c:pt>
                <c:pt idx="193">
                  <c:v>03.09.2018</c:v>
                </c:pt>
                <c:pt idx="194">
                  <c:v>04.09.2018</c:v>
                </c:pt>
                <c:pt idx="195">
                  <c:v>05.09.2018</c:v>
                </c:pt>
                <c:pt idx="196">
                  <c:v>06.09.2018</c:v>
                </c:pt>
                <c:pt idx="197">
                  <c:v>07.09.2018</c:v>
                </c:pt>
                <c:pt idx="198">
                  <c:v>10.09.2018</c:v>
                </c:pt>
                <c:pt idx="199">
                  <c:v>11.09.2018</c:v>
                </c:pt>
                <c:pt idx="200">
                  <c:v>12.09.2018</c:v>
                </c:pt>
                <c:pt idx="201">
                  <c:v>13.09.2018</c:v>
                </c:pt>
                <c:pt idx="202">
                  <c:v>14.09.2018</c:v>
                </c:pt>
                <c:pt idx="203">
                  <c:v>17.09.2018</c:v>
                </c:pt>
                <c:pt idx="204">
                  <c:v>18.09.2018</c:v>
                </c:pt>
                <c:pt idx="205">
                  <c:v>19.09.2018</c:v>
                </c:pt>
                <c:pt idx="206">
                  <c:v>20.09.2018</c:v>
                </c:pt>
                <c:pt idx="207">
                  <c:v>21.09.2018</c:v>
                </c:pt>
                <c:pt idx="208">
                  <c:v>24.09.2018</c:v>
                </c:pt>
                <c:pt idx="209">
                  <c:v>25.09.2018</c:v>
                </c:pt>
                <c:pt idx="210">
                  <c:v>26.09.2018</c:v>
                </c:pt>
                <c:pt idx="211">
                  <c:v>27.09.2018</c:v>
                </c:pt>
                <c:pt idx="212">
                  <c:v>28.09.2018</c:v>
                </c:pt>
                <c:pt idx="213">
                  <c:v>01.10.2018</c:v>
                </c:pt>
                <c:pt idx="214">
                  <c:v>02.10.2018</c:v>
                </c:pt>
                <c:pt idx="215">
                  <c:v>03.10.2018</c:v>
                </c:pt>
                <c:pt idx="216">
                  <c:v>04.10.2018</c:v>
                </c:pt>
                <c:pt idx="217">
                  <c:v>05.10.2018</c:v>
                </c:pt>
                <c:pt idx="218">
                  <c:v>08.10.2018</c:v>
                </c:pt>
                <c:pt idx="219">
                  <c:v>09.10.2018</c:v>
                </c:pt>
                <c:pt idx="220">
                  <c:v>10.10.2018</c:v>
                </c:pt>
                <c:pt idx="221">
                  <c:v>11.10.2018</c:v>
                </c:pt>
                <c:pt idx="222">
                  <c:v>12.10.2018</c:v>
                </c:pt>
                <c:pt idx="223">
                  <c:v>15.10.2018</c:v>
                </c:pt>
                <c:pt idx="224">
                  <c:v>16.10.2018</c:v>
                </c:pt>
                <c:pt idx="225">
                  <c:v>17.10.2018</c:v>
                </c:pt>
                <c:pt idx="226">
                  <c:v>18.10.2018</c:v>
                </c:pt>
                <c:pt idx="227">
                  <c:v>19.10.2018</c:v>
                </c:pt>
                <c:pt idx="228">
                  <c:v>22.10.2018</c:v>
                </c:pt>
                <c:pt idx="229">
                  <c:v>23.10.2018</c:v>
                </c:pt>
                <c:pt idx="230">
                  <c:v>24.10.2018</c:v>
                </c:pt>
                <c:pt idx="231">
                  <c:v>25.10.2018</c:v>
                </c:pt>
                <c:pt idx="232">
                  <c:v>26.10.2018</c:v>
                </c:pt>
                <c:pt idx="233">
                  <c:v>29.10.2018</c:v>
                </c:pt>
                <c:pt idx="234">
                  <c:v>30.10.2018</c:v>
                </c:pt>
                <c:pt idx="235">
                  <c:v>31.10.2018</c:v>
                </c:pt>
                <c:pt idx="236">
                  <c:v>01.11.2018</c:v>
                </c:pt>
                <c:pt idx="237">
                  <c:v>02.11.2018</c:v>
                </c:pt>
                <c:pt idx="238">
                  <c:v>05.11.2018</c:v>
                </c:pt>
                <c:pt idx="239">
                  <c:v>06.11.2018</c:v>
                </c:pt>
                <c:pt idx="240">
                  <c:v>07.11.2018</c:v>
                </c:pt>
                <c:pt idx="241">
                  <c:v>08.11.2018</c:v>
                </c:pt>
                <c:pt idx="242">
                  <c:v>09.11.2018</c:v>
                </c:pt>
                <c:pt idx="243">
                  <c:v>12.11.2018</c:v>
                </c:pt>
                <c:pt idx="244">
                  <c:v>13.11.2018</c:v>
                </c:pt>
                <c:pt idx="245">
                  <c:v>14.11.2018</c:v>
                </c:pt>
                <c:pt idx="246">
                  <c:v>15.11.2018</c:v>
                </c:pt>
                <c:pt idx="247">
                  <c:v>16.11.2018</c:v>
                </c:pt>
                <c:pt idx="248">
                  <c:v>19.11.2018</c:v>
                </c:pt>
                <c:pt idx="249">
                  <c:v>20.11.2018</c:v>
                </c:pt>
                <c:pt idx="250">
                  <c:v>21.11.2018</c:v>
                </c:pt>
                <c:pt idx="251">
                  <c:v>22.11.2018</c:v>
                </c:pt>
                <c:pt idx="252">
                  <c:v>23.11.2018</c:v>
                </c:pt>
                <c:pt idx="253">
                  <c:v>26.11.2018</c:v>
                </c:pt>
                <c:pt idx="254">
                  <c:v>27.11.2018</c:v>
                </c:pt>
                <c:pt idx="255">
                  <c:v>28.11.2018</c:v>
                </c:pt>
                <c:pt idx="256">
                  <c:v>29.11.2018</c:v>
                </c:pt>
                <c:pt idx="257">
                  <c:v>30.11.2018</c:v>
                </c:pt>
                <c:pt idx="258">
                  <c:v>03.12.2018</c:v>
                </c:pt>
                <c:pt idx="259">
                  <c:v>04.12.2018</c:v>
                </c:pt>
                <c:pt idx="260">
                  <c:v>05.12.2018</c:v>
                </c:pt>
                <c:pt idx="261">
                  <c:v>06.12.2018</c:v>
                </c:pt>
                <c:pt idx="262">
                  <c:v>07.12.2018</c:v>
                </c:pt>
                <c:pt idx="263">
                  <c:v>10.12.2018</c:v>
                </c:pt>
                <c:pt idx="264">
                  <c:v>11.12.2018</c:v>
                </c:pt>
                <c:pt idx="265">
                  <c:v>12.12.2018</c:v>
                </c:pt>
                <c:pt idx="266">
                  <c:v>13.12.2018</c:v>
                </c:pt>
                <c:pt idx="267">
                  <c:v>14.12.2018</c:v>
                </c:pt>
                <c:pt idx="268">
                  <c:v>17.12.2018</c:v>
                </c:pt>
                <c:pt idx="269">
                  <c:v>18.12.2018</c:v>
                </c:pt>
                <c:pt idx="270">
                  <c:v>19.12.2018</c:v>
                </c:pt>
                <c:pt idx="271">
                  <c:v>20.12.2018</c:v>
                </c:pt>
                <c:pt idx="272">
                  <c:v>21.12.2018</c:v>
                </c:pt>
                <c:pt idx="273">
                  <c:v>24.12.2018</c:v>
                </c:pt>
                <c:pt idx="274">
                  <c:v>25.12.2018</c:v>
                </c:pt>
                <c:pt idx="275">
                  <c:v>26.12.2018</c:v>
                </c:pt>
                <c:pt idx="276">
                  <c:v>27.12.2018</c:v>
                </c:pt>
                <c:pt idx="277">
                  <c:v>28.12.2018</c:v>
                </c:pt>
                <c:pt idx="278">
                  <c:v>31.12.2018</c:v>
                </c:pt>
                <c:pt idx="279">
                  <c:v>01.01.2019</c:v>
                </c:pt>
                <c:pt idx="280">
                  <c:v>02.01.2019</c:v>
                </c:pt>
                <c:pt idx="281">
                  <c:v>03.01.2019</c:v>
                </c:pt>
                <c:pt idx="282">
                  <c:v>04.01.2019</c:v>
                </c:pt>
                <c:pt idx="283">
                  <c:v>07.01.2019</c:v>
                </c:pt>
                <c:pt idx="284">
                  <c:v>08.01.2019</c:v>
                </c:pt>
                <c:pt idx="285">
                  <c:v>09.01.2019</c:v>
                </c:pt>
                <c:pt idx="286">
                  <c:v>10.01.2019</c:v>
                </c:pt>
                <c:pt idx="287">
                  <c:v>11.01.2019</c:v>
                </c:pt>
                <c:pt idx="288">
                  <c:v>14.01.2019</c:v>
                </c:pt>
                <c:pt idx="289">
                  <c:v>15.01.2019</c:v>
                </c:pt>
                <c:pt idx="290">
                  <c:v>16.01.2019</c:v>
                </c:pt>
                <c:pt idx="291">
                  <c:v>17.01.2019</c:v>
                </c:pt>
                <c:pt idx="292">
                  <c:v>18.01.2019</c:v>
                </c:pt>
                <c:pt idx="293">
                  <c:v>21.01.2019</c:v>
                </c:pt>
                <c:pt idx="294">
                  <c:v>22.01.2019</c:v>
                </c:pt>
                <c:pt idx="295">
                  <c:v>23.01.2019</c:v>
                </c:pt>
                <c:pt idx="296">
                  <c:v>24.01.2019</c:v>
                </c:pt>
                <c:pt idx="297">
                  <c:v>25.01.2019</c:v>
                </c:pt>
                <c:pt idx="298">
                  <c:v>28.01.2019</c:v>
                </c:pt>
                <c:pt idx="299">
                  <c:v>29.01.2019</c:v>
                </c:pt>
                <c:pt idx="300">
                  <c:v>30.01.2019</c:v>
                </c:pt>
                <c:pt idx="301">
                  <c:v>31.01.2019</c:v>
                </c:pt>
                <c:pt idx="302">
                  <c:v>01.02.2019</c:v>
                </c:pt>
                <c:pt idx="303">
                  <c:v>04.02.2019</c:v>
                </c:pt>
                <c:pt idx="304">
                  <c:v>05.02.2019</c:v>
                </c:pt>
                <c:pt idx="305">
                  <c:v>06.02.2019</c:v>
                </c:pt>
                <c:pt idx="306">
                  <c:v>07.02.2019</c:v>
                </c:pt>
                <c:pt idx="307">
                  <c:v>08.02.2019</c:v>
                </c:pt>
                <c:pt idx="308">
                  <c:v>11.02.2019</c:v>
                </c:pt>
                <c:pt idx="309">
                  <c:v>12.02.2019</c:v>
                </c:pt>
                <c:pt idx="310">
                  <c:v>13.02.2019</c:v>
                </c:pt>
                <c:pt idx="311">
                  <c:v>14.02.2019</c:v>
                </c:pt>
                <c:pt idx="312">
                  <c:v>15.02.2019</c:v>
                </c:pt>
                <c:pt idx="313">
                  <c:v>18.02.2019</c:v>
                </c:pt>
                <c:pt idx="314">
                  <c:v>19.02.2019</c:v>
                </c:pt>
                <c:pt idx="315">
                  <c:v>20.02.2019</c:v>
                </c:pt>
                <c:pt idx="316">
                  <c:v>21.02.2019</c:v>
                </c:pt>
                <c:pt idx="317">
                  <c:v>22.02.2019</c:v>
                </c:pt>
                <c:pt idx="318">
                  <c:v>25.02.2019</c:v>
                </c:pt>
                <c:pt idx="319">
                  <c:v>26.02.2019</c:v>
                </c:pt>
                <c:pt idx="320">
                  <c:v>27.02.2019</c:v>
                </c:pt>
                <c:pt idx="321">
                  <c:v>28.02.2019</c:v>
                </c:pt>
                <c:pt idx="322">
                  <c:v>01.03.2019</c:v>
                </c:pt>
                <c:pt idx="323">
                  <c:v>04.03.2019</c:v>
                </c:pt>
                <c:pt idx="324">
                  <c:v>05.03.2019</c:v>
                </c:pt>
                <c:pt idx="325">
                  <c:v>06.03.2019</c:v>
                </c:pt>
                <c:pt idx="326">
                  <c:v>07.03.2019</c:v>
                </c:pt>
                <c:pt idx="327">
                  <c:v>08.03.2019</c:v>
                </c:pt>
                <c:pt idx="328">
                  <c:v>11.03.2019</c:v>
                </c:pt>
                <c:pt idx="329">
                  <c:v>12.03.2019</c:v>
                </c:pt>
                <c:pt idx="330">
                  <c:v>13.03.2019</c:v>
                </c:pt>
                <c:pt idx="331">
                  <c:v>14.03.2019</c:v>
                </c:pt>
                <c:pt idx="332">
                  <c:v>15.03.2019</c:v>
                </c:pt>
                <c:pt idx="333">
                  <c:v>18.03.2019</c:v>
                </c:pt>
                <c:pt idx="334">
                  <c:v>19.03.2019</c:v>
                </c:pt>
                <c:pt idx="335">
                  <c:v>20.03.2019</c:v>
                </c:pt>
                <c:pt idx="336">
                  <c:v>21.03.2019</c:v>
                </c:pt>
                <c:pt idx="337">
                  <c:v>22.03.2019</c:v>
                </c:pt>
                <c:pt idx="338">
                  <c:v>25.03.2019</c:v>
                </c:pt>
                <c:pt idx="339">
                  <c:v>26.03.2019</c:v>
                </c:pt>
                <c:pt idx="340">
                  <c:v>27.03.2019</c:v>
                </c:pt>
                <c:pt idx="341">
                  <c:v>28.03.2019</c:v>
                </c:pt>
                <c:pt idx="342">
                  <c:v>29.03.2019</c:v>
                </c:pt>
                <c:pt idx="343">
                  <c:v>01.04.2019</c:v>
                </c:pt>
                <c:pt idx="344">
                  <c:v>02.04.2019</c:v>
                </c:pt>
                <c:pt idx="345">
                  <c:v>03.04.2019</c:v>
                </c:pt>
                <c:pt idx="346">
                  <c:v>04.04.2019</c:v>
                </c:pt>
                <c:pt idx="347">
                  <c:v>05.04.2019</c:v>
                </c:pt>
                <c:pt idx="348">
                  <c:v>08.04.2019</c:v>
                </c:pt>
                <c:pt idx="349">
                  <c:v>09.04.2019</c:v>
                </c:pt>
                <c:pt idx="350">
                  <c:v>10.04.2019</c:v>
                </c:pt>
                <c:pt idx="351">
                  <c:v>17.04.2019</c:v>
                </c:pt>
                <c:pt idx="352">
                  <c:v>18.04.2019</c:v>
                </c:pt>
                <c:pt idx="353">
                  <c:v>23.04.2019</c:v>
                </c:pt>
                <c:pt idx="354">
                  <c:v>26.04.2019</c:v>
                </c:pt>
                <c:pt idx="355">
                  <c:v>29.04.2019</c:v>
                </c:pt>
                <c:pt idx="356">
                  <c:v>30.04.2019</c:v>
                </c:pt>
                <c:pt idx="357">
                  <c:v>01.05.2019</c:v>
                </c:pt>
                <c:pt idx="358">
                  <c:v>02.05.2019</c:v>
                </c:pt>
                <c:pt idx="359">
                  <c:v>06.05.2019</c:v>
                </c:pt>
                <c:pt idx="360">
                  <c:v>14.05.2019</c:v>
                </c:pt>
                <c:pt idx="361">
                  <c:v>15.05.2019</c:v>
                </c:pt>
                <c:pt idx="362">
                  <c:v>16.05.2019</c:v>
                </c:pt>
                <c:pt idx="363">
                  <c:v>20.05.2019</c:v>
                </c:pt>
                <c:pt idx="364">
                  <c:v>22.05.2019</c:v>
                </c:pt>
                <c:pt idx="365">
                  <c:v>24.05.2019</c:v>
                </c:pt>
                <c:pt idx="366">
                  <c:v>27.05.2019</c:v>
                </c:pt>
                <c:pt idx="367">
                  <c:v>28.05.2019</c:v>
                </c:pt>
                <c:pt idx="368">
                  <c:v>29.05.2019</c:v>
                </c:pt>
                <c:pt idx="369">
                  <c:v>31.05.2019</c:v>
                </c:pt>
                <c:pt idx="370">
                  <c:v>03.06.2019</c:v>
                </c:pt>
                <c:pt idx="371">
                  <c:v>04.06.2019</c:v>
                </c:pt>
                <c:pt idx="372">
                  <c:v>05.06.2019</c:v>
                </c:pt>
                <c:pt idx="373">
                  <c:v>06.06.2019</c:v>
                </c:pt>
                <c:pt idx="374">
                  <c:v>07.06.2019</c:v>
                </c:pt>
                <c:pt idx="375">
                  <c:v>10.06.2019</c:v>
                </c:pt>
                <c:pt idx="376">
                  <c:v>11.06.2019</c:v>
                </c:pt>
                <c:pt idx="377">
                  <c:v>12.06.2019</c:v>
                </c:pt>
                <c:pt idx="378">
                  <c:v>13.06.2019</c:v>
                </c:pt>
                <c:pt idx="379">
                  <c:v>14.06.2019</c:v>
                </c:pt>
                <c:pt idx="380">
                  <c:v>17.06.2019</c:v>
                </c:pt>
                <c:pt idx="381">
                  <c:v>18.06.2019</c:v>
                </c:pt>
                <c:pt idx="382">
                  <c:v>19.06.2019</c:v>
                </c:pt>
                <c:pt idx="383">
                  <c:v>20.06.2019</c:v>
                </c:pt>
                <c:pt idx="384">
                  <c:v>21.06.2019</c:v>
                </c:pt>
                <c:pt idx="385">
                  <c:v>24.06.2019</c:v>
                </c:pt>
                <c:pt idx="386">
                  <c:v>25.06.2019</c:v>
                </c:pt>
                <c:pt idx="387">
                  <c:v>26.06.2019</c:v>
                </c:pt>
                <c:pt idx="388">
                  <c:v>27.06.2019</c:v>
                </c:pt>
                <c:pt idx="389">
                  <c:v>28.06.2019</c:v>
                </c:pt>
                <c:pt idx="390">
                  <c:v>01.07.2019</c:v>
                </c:pt>
                <c:pt idx="391">
                  <c:v>04.07.2019</c:v>
                </c:pt>
                <c:pt idx="392">
                  <c:v>05.07.2019</c:v>
                </c:pt>
                <c:pt idx="393">
                  <c:v>11.07.2019</c:v>
                </c:pt>
                <c:pt idx="394">
                  <c:v>12.07.2019</c:v>
                </c:pt>
                <c:pt idx="395">
                  <c:v>15.07.2019</c:v>
                </c:pt>
                <c:pt idx="396">
                  <c:v>16.07.2019</c:v>
                </c:pt>
                <c:pt idx="397">
                  <c:v>17.07.2019</c:v>
                </c:pt>
                <c:pt idx="398">
                  <c:v>18.07.2019</c:v>
                </c:pt>
                <c:pt idx="399">
                  <c:v>19.07.2019</c:v>
                </c:pt>
                <c:pt idx="400">
                  <c:v>24.07.2019</c:v>
                </c:pt>
                <c:pt idx="401">
                  <c:v>29.07.2019</c:v>
                </c:pt>
                <c:pt idx="402">
                  <c:v>30.07.2019</c:v>
                </c:pt>
                <c:pt idx="403">
                  <c:v>31.07.2019</c:v>
                </c:pt>
                <c:pt idx="404">
                  <c:v>01.08.2019</c:v>
                </c:pt>
                <c:pt idx="405">
                  <c:v>02.08.2019</c:v>
                </c:pt>
                <c:pt idx="406">
                  <c:v>05.08.2019</c:v>
                </c:pt>
                <c:pt idx="407">
                  <c:v>06.08.2019</c:v>
                </c:pt>
                <c:pt idx="408">
                  <c:v>07.08.2019</c:v>
                </c:pt>
                <c:pt idx="409">
                  <c:v>08.08.2019</c:v>
                </c:pt>
                <c:pt idx="410">
                  <c:v>09.08.2019</c:v>
                </c:pt>
                <c:pt idx="411">
                  <c:v>12.08.2019</c:v>
                </c:pt>
                <c:pt idx="412">
                  <c:v>13.08.2019</c:v>
                </c:pt>
                <c:pt idx="413">
                  <c:v>14.08.2019</c:v>
                </c:pt>
                <c:pt idx="414">
                  <c:v>15.08.2019</c:v>
                </c:pt>
                <c:pt idx="415">
                  <c:v>22.08.2019</c:v>
                </c:pt>
                <c:pt idx="416">
                  <c:v>27.08.2019</c:v>
                </c:pt>
                <c:pt idx="417">
                  <c:v>29.08.2019</c:v>
                </c:pt>
                <c:pt idx="418">
                  <c:v>30.08.2019</c:v>
                </c:pt>
              </c:strCache>
            </c:strRef>
          </c:cat>
          <c:val>
            <c:numRef>
              <c:f>[FXDE_30.08.2019.xls]Simple!$D$1:$D$419</c:f>
              <c:numCache>
                <c:formatCode>0.00%</c:formatCode>
                <c:ptCount val="419"/>
                <c:pt idx="0">
                  <c:v>0</c:v>
                </c:pt>
                <c:pt idx="1">
                  <c:v>1.4729950900163713E-2</c:v>
                </c:pt>
                <c:pt idx="2">
                  <c:v>1.4402618657937794E-2</c:v>
                </c:pt>
                <c:pt idx="3">
                  <c:v>1.1129296235679265E-2</c:v>
                </c:pt>
                <c:pt idx="4">
                  <c:v>1.4075286415711874E-2</c:v>
                </c:pt>
                <c:pt idx="5">
                  <c:v>2.160392798690669E-2</c:v>
                </c:pt>
                <c:pt idx="6">
                  <c:v>1.8985270049099778E-2</c:v>
                </c:pt>
                <c:pt idx="7">
                  <c:v>2.3567921440261763E-2</c:v>
                </c:pt>
                <c:pt idx="8">
                  <c:v>1.9639934533551395E-2</c:v>
                </c:pt>
                <c:pt idx="9">
                  <c:v>1.538461538461533E-2</c:v>
                </c:pt>
                <c:pt idx="10">
                  <c:v>1.7675941080196322E-2</c:v>
                </c:pt>
                <c:pt idx="11">
                  <c:v>3.3060556464811652E-2</c:v>
                </c:pt>
                <c:pt idx="12">
                  <c:v>2.6513911620294595E-2</c:v>
                </c:pt>
                <c:pt idx="13">
                  <c:v>1.5711947626841249E-2</c:v>
                </c:pt>
                <c:pt idx="14">
                  <c:v>1.8330605564648161E-2</c:v>
                </c:pt>
                <c:pt idx="15">
                  <c:v>1.5711947626841249E-2</c:v>
                </c:pt>
                <c:pt idx="16">
                  <c:v>1.5711947626841249E-2</c:v>
                </c:pt>
                <c:pt idx="17">
                  <c:v>9.1653027823239697E-3</c:v>
                </c:pt>
                <c:pt idx="18">
                  <c:v>5.2373158756138238E-3</c:v>
                </c:pt>
                <c:pt idx="19">
                  <c:v>1.6366612111293755E-3</c:v>
                </c:pt>
                <c:pt idx="20">
                  <c:v>1.0147299509001506E-2</c:v>
                </c:pt>
                <c:pt idx="21">
                  <c:v>2.4549918166939522E-2</c:v>
                </c:pt>
                <c:pt idx="22">
                  <c:v>3.6661211129296323E-2</c:v>
                </c:pt>
                <c:pt idx="23">
                  <c:v>4.0261865793780771E-2</c:v>
                </c:pt>
                <c:pt idx="24">
                  <c:v>4.2225859247135844E-2</c:v>
                </c:pt>
                <c:pt idx="25">
                  <c:v>3.3060556464811652E-2</c:v>
                </c:pt>
                <c:pt idx="26">
                  <c:v>2.7495908346972131E-2</c:v>
                </c:pt>
                <c:pt idx="27">
                  <c:v>3.1096563011456579E-2</c:v>
                </c:pt>
                <c:pt idx="28">
                  <c:v>2.7823240589198051E-2</c:v>
                </c:pt>
                <c:pt idx="29">
                  <c:v>3.2405891980360035E-2</c:v>
                </c:pt>
                <c:pt idx="30">
                  <c:v>2.815057283142397E-2</c:v>
                </c:pt>
                <c:pt idx="31">
                  <c:v>3.5679214402618564E-2</c:v>
                </c:pt>
                <c:pt idx="32">
                  <c:v>4.6481178396071909E-2</c:v>
                </c:pt>
                <c:pt idx="33">
                  <c:v>4.8445171849427204E-2</c:v>
                </c:pt>
                <c:pt idx="34">
                  <c:v>5.4009819967266948E-2</c:v>
                </c:pt>
                <c:pt idx="35">
                  <c:v>4.2553191489361764E-2</c:v>
                </c:pt>
                <c:pt idx="36">
                  <c:v>3.3387888707037572E-2</c:v>
                </c:pt>
                <c:pt idx="37">
                  <c:v>3.6661211129296323E-2</c:v>
                </c:pt>
                <c:pt idx="38">
                  <c:v>3.5024549918166947E-2</c:v>
                </c:pt>
                <c:pt idx="39">
                  <c:v>2.5531914893616836E-2</c:v>
                </c:pt>
                <c:pt idx="40">
                  <c:v>2.5531914893616836E-2</c:v>
                </c:pt>
                <c:pt idx="41">
                  <c:v>1.1456628477904962E-2</c:v>
                </c:pt>
                <c:pt idx="42">
                  <c:v>-5.5646481178396323E-3</c:v>
                </c:pt>
                <c:pt idx="43">
                  <c:v>-1.4402618657937794E-2</c:v>
                </c:pt>
                <c:pt idx="44">
                  <c:v>-3.698854337152202E-2</c:v>
                </c:pt>
                <c:pt idx="45">
                  <c:v>-1.9967266775777426E-2</c:v>
                </c:pt>
                <c:pt idx="46">
                  <c:v>-4.5499181669394484E-2</c:v>
                </c:pt>
                <c:pt idx="47">
                  <c:v>-5.6301145662847829E-2</c:v>
                </c:pt>
                <c:pt idx="48">
                  <c:v>-4.2880523731587683E-2</c:v>
                </c:pt>
                <c:pt idx="49">
                  <c:v>-4.9427168576104852E-2</c:v>
                </c:pt>
                <c:pt idx="50">
                  <c:v>-3.7970540098199668E-2</c:v>
                </c:pt>
                <c:pt idx="51">
                  <c:v>-3.6333878887070403E-2</c:v>
                </c:pt>
                <c:pt idx="52">
                  <c:v>-2.7495908346972131E-2</c:v>
                </c:pt>
                <c:pt idx="53">
                  <c:v>-3.3060556464811874E-2</c:v>
                </c:pt>
                <c:pt idx="54">
                  <c:v>-2.487725040916533E-2</c:v>
                </c:pt>
                <c:pt idx="55">
                  <c:v>-2.6513911620294706E-2</c:v>
                </c:pt>
                <c:pt idx="56">
                  <c:v>-2.6513911620294706E-2</c:v>
                </c:pt>
                <c:pt idx="57">
                  <c:v>-2.487725040916533E-2</c:v>
                </c:pt>
                <c:pt idx="58">
                  <c:v>-2.193126022913261E-2</c:v>
                </c:pt>
                <c:pt idx="59">
                  <c:v>-2.4549918166939411E-2</c:v>
                </c:pt>
                <c:pt idx="60">
                  <c:v>-2.8805237315875587E-2</c:v>
                </c:pt>
                <c:pt idx="61">
                  <c:v>-4.7790507364975476E-2</c:v>
                </c:pt>
                <c:pt idx="62">
                  <c:v>-6.9067103109656247E-2</c:v>
                </c:pt>
                <c:pt idx="63">
                  <c:v>-5.5319148936170293E-2</c:v>
                </c:pt>
                <c:pt idx="64">
                  <c:v>-5.270049099836327E-2</c:v>
                </c:pt>
                <c:pt idx="65">
                  <c:v>-4.35351882160393E-2</c:v>
                </c:pt>
                <c:pt idx="66">
                  <c:v>-3.4697217675941139E-2</c:v>
                </c:pt>
                <c:pt idx="67">
                  <c:v>-3.40425531914893E-2</c:v>
                </c:pt>
                <c:pt idx="68">
                  <c:v>-2.9132569558101507E-2</c:v>
                </c:pt>
                <c:pt idx="69">
                  <c:v>-4.3862520458265108E-2</c:v>
                </c:pt>
                <c:pt idx="70">
                  <c:v>-4.4189852700491028E-2</c:v>
                </c:pt>
                <c:pt idx="71">
                  <c:v>-3.6333878887070403E-2</c:v>
                </c:pt>
                <c:pt idx="72">
                  <c:v>-3.5024549918166947E-2</c:v>
                </c:pt>
                <c:pt idx="73">
                  <c:v>-4.6808510638297829E-2</c:v>
                </c:pt>
                <c:pt idx="74">
                  <c:v>-3.9607201309329043E-2</c:v>
                </c:pt>
                <c:pt idx="75">
                  <c:v>-3.9607201309329043E-2</c:v>
                </c:pt>
                <c:pt idx="76">
                  <c:v>-5.6301145662847829E-2</c:v>
                </c:pt>
                <c:pt idx="77">
                  <c:v>-7.1358428805237351E-2</c:v>
                </c:pt>
                <c:pt idx="78">
                  <c:v>-7.8887070376432056E-2</c:v>
                </c:pt>
                <c:pt idx="79">
                  <c:v>-6.4811783960720182E-2</c:v>
                </c:pt>
                <c:pt idx="80">
                  <c:v>-6.7430441898527094E-2</c:v>
                </c:pt>
                <c:pt idx="81">
                  <c:v>-5.5646481178396101E-2</c:v>
                </c:pt>
                <c:pt idx="82">
                  <c:v>-5.5646481178396101E-2</c:v>
                </c:pt>
                <c:pt idx="83">
                  <c:v>-5.5646481178396101E-2</c:v>
                </c:pt>
                <c:pt idx="84">
                  <c:v>-6.3502454991816726E-2</c:v>
                </c:pt>
                <c:pt idx="85">
                  <c:v>-6.7430441898527094E-2</c:v>
                </c:pt>
                <c:pt idx="86">
                  <c:v>-4.1243862520458308E-2</c:v>
                </c:pt>
                <c:pt idx="87">
                  <c:v>-4.6808510638297829E-2</c:v>
                </c:pt>
                <c:pt idx="88">
                  <c:v>-4.5499181669394484E-2</c:v>
                </c:pt>
                <c:pt idx="89">
                  <c:v>-3.5679214402618675E-2</c:v>
                </c:pt>
                <c:pt idx="90">
                  <c:v>-4.2880523731587683E-2</c:v>
                </c:pt>
                <c:pt idx="91">
                  <c:v>-3.4369885433715219E-2</c:v>
                </c:pt>
                <c:pt idx="92">
                  <c:v>-3.2078559738134227E-2</c:v>
                </c:pt>
                <c:pt idx="93">
                  <c:v>-3.6333878887070403E-2</c:v>
                </c:pt>
                <c:pt idx="94">
                  <c:v>-2.193126022913261E-2</c:v>
                </c:pt>
                <c:pt idx="95">
                  <c:v>-2.0949263502454962E-2</c:v>
                </c:pt>
                <c:pt idx="96">
                  <c:v>-2.2913256955810146E-2</c:v>
                </c:pt>
                <c:pt idx="97">
                  <c:v>-2.4549918166939411E-2</c:v>
                </c:pt>
                <c:pt idx="98">
                  <c:v>-2.2913256955810146E-2</c:v>
                </c:pt>
                <c:pt idx="99">
                  <c:v>-2.487725040916533E-2</c:v>
                </c:pt>
                <c:pt idx="100">
                  <c:v>-3.6006546644844595E-2</c:v>
                </c:pt>
                <c:pt idx="101">
                  <c:v>-2.8805237315875587E-2</c:v>
                </c:pt>
                <c:pt idx="102">
                  <c:v>-2.3567921440261985E-2</c:v>
                </c:pt>
                <c:pt idx="103">
                  <c:v>-2.0621931260229154E-2</c:v>
                </c:pt>
                <c:pt idx="104">
                  <c:v>-2.0949263502454962E-2</c:v>
                </c:pt>
                <c:pt idx="105">
                  <c:v>-6.2193126022913603E-3</c:v>
                </c:pt>
                <c:pt idx="106">
                  <c:v>-1.4075286415711985E-2</c:v>
                </c:pt>
                <c:pt idx="107">
                  <c:v>-5.5646481178396323E-3</c:v>
                </c:pt>
                <c:pt idx="108">
                  <c:v>3.9279869067103679E-3</c:v>
                </c:pt>
                <c:pt idx="109">
                  <c:v>2.2913256955809924E-3</c:v>
                </c:pt>
                <c:pt idx="110">
                  <c:v>3.6006546644844484E-3</c:v>
                </c:pt>
                <c:pt idx="111">
                  <c:v>7.8559738134205137E-3</c:v>
                </c:pt>
                <c:pt idx="112">
                  <c:v>5.8919803600654408E-3</c:v>
                </c:pt>
                <c:pt idx="113">
                  <c:v>4.5826513911619848E-3</c:v>
                </c:pt>
                <c:pt idx="114">
                  <c:v>3.9279869067103679E-3</c:v>
                </c:pt>
                <c:pt idx="115">
                  <c:v>5.8919803600654408E-3</c:v>
                </c:pt>
                <c:pt idx="116">
                  <c:v>1.4402618657937794E-2</c:v>
                </c:pt>
                <c:pt idx="117">
                  <c:v>1.1456628477904962E-2</c:v>
                </c:pt>
                <c:pt idx="118">
                  <c:v>1.1456628477904962E-2</c:v>
                </c:pt>
                <c:pt idx="119">
                  <c:v>1.7348608837970403E-2</c:v>
                </c:pt>
                <c:pt idx="120">
                  <c:v>3.6006546644844484E-3</c:v>
                </c:pt>
                <c:pt idx="121">
                  <c:v>-5.2373158756137128E-3</c:v>
                </c:pt>
                <c:pt idx="122">
                  <c:v>1.309328968903456E-3</c:v>
                </c:pt>
                <c:pt idx="123">
                  <c:v>-3.9279869067103679E-3</c:v>
                </c:pt>
                <c:pt idx="124">
                  <c:v>-1.8985270049099889E-2</c:v>
                </c:pt>
                <c:pt idx="125">
                  <c:v>-1.0801963993453456E-2</c:v>
                </c:pt>
                <c:pt idx="126">
                  <c:v>-2.2585924713584338E-2</c:v>
                </c:pt>
                <c:pt idx="127">
                  <c:v>-1.4402618657937794E-2</c:v>
                </c:pt>
                <c:pt idx="128">
                  <c:v>-1.0474631751227537E-2</c:v>
                </c:pt>
                <c:pt idx="129">
                  <c:v>-9.1653027823240807E-3</c:v>
                </c:pt>
                <c:pt idx="130">
                  <c:v>-5.8919803600654408E-3</c:v>
                </c:pt>
                <c:pt idx="131">
                  <c:v>-7.8559738134207358E-3</c:v>
                </c:pt>
                <c:pt idx="132">
                  <c:v>-1.0801963993453456E-2</c:v>
                </c:pt>
                <c:pt idx="133">
                  <c:v>-5.5646481178396323E-3</c:v>
                </c:pt>
                <c:pt idx="134">
                  <c:v>-4.9099836333879043E-3</c:v>
                </c:pt>
                <c:pt idx="135">
                  <c:v>-6.5466448445172798E-4</c:v>
                </c:pt>
                <c:pt idx="136">
                  <c:v>1.538461538461533E-2</c:v>
                </c:pt>
                <c:pt idx="137">
                  <c:v>7.5286415711948163E-3</c:v>
                </c:pt>
                <c:pt idx="138">
                  <c:v>-5.5646481178396323E-3</c:v>
                </c:pt>
                <c:pt idx="139">
                  <c:v>-1.7675941080196322E-2</c:v>
                </c:pt>
                <c:pt idx="140">
                  <c:v>-1.5384615384615441E-2</c:v>
                </c:pt>
                <c:pt idx="141">
                  <c:v>-2.9132569558101507E-2</c:v>
                </c:pt>
                <c:pt idx="142">
                  <c:v>-2.4222585924713602E-2</c:v>
                </c:pt>
                <c:pt idx="143">
                  <c:v>-4.7790507364975476E-2</c:v>
                </c:pt>
                <c:pt idx="144">
                  <c:v>-4.9754500818330549E-2</c:v>
                </c:pt>
                <c:pt idx="145">
                  <c:v>-4.1898527004910036E-2</c:v>
                </c:pt>
                <c:pt idx="146">
                  <c:v>-5.6301145662847829E-2</c:v>
                </c:pt>
                <c:pt idx="147">
                  <c:v>-4.648117839607202E-2</c:v>
                </c:pt>
                <c:pt idx="148">
                  <c:v>-5.2045826513911653E-2</c:v>
                </c:pt>
                <c:pt idx="149">
                  <c:v>-4.35351882160393E-2</c:v>
                </c:pt>
                <c:pt idx="150">
                  <c:v>-4.648117839607202E-2</c:v>
                </c:pt>
                <c:pt idx="151">
                  <c:v>-3.5351882160392867E-2</c:v>
                </c:pt>
                <c:pt idx="152">
                  <c:v>-3.2405891980360146E-2</c:v>
                </c:pt>
                <c:pt idx="153">
                  <c:v>-2.8805237315875587E-2</c:v>
                </c:pt>
                <c:pt idx="154">
                  <c:v>-2.3240589198036066E-2</c:v>
                </c:pt>
                <c:pt idx="155">
                  <c:v>-3.731587561374794E-2</c:v>
                </c:pt>
                <c:pt idx="156">
                  <c:v>-3.1096563011456579E-2</c:v>
                </c:pt>
                <c:pt idx="157">
                  <c:v>-2.7823240589198051E-2</c:v>
                </c:pt>
                <c:pt idx="158">
                  <c:v>-2.6513911620294706E-2</c:v>
                </c:pt>
                <c:pt idx="159">
                  <c:v>-1.9312602291325698E-2</c:v>
                </c:pt>
                <c:pt idx="160">
                  <c:v>-1.1129296235679265E-2</c:v>
                </c:pt>
                <c:pt idx="161">
                  <c:v>-1.7021276595744705E-2</c:v>
                </c:pt>
                <c:pt idx="162">
                  <c:v>-2.5859247135842867E-2</c:v>
                </c:pt>
                <c:pt idx="163">
                  <c:v>-2.6513911620294706E-2</c:v>
                </c:pt>
                <c:pt idx="164">
                  <c:v>-1.6039279869067169E-2</c:v>
                </c:pt>
                <c:pt idx="165">
                  <c:v>-2.3567921440261985E-2</c:v>
                </c:pt>
                <c:pt idx="166">
                  <c:v>-7.5286415711948163E-3</c:v>
                </c:pt>
                <c:pt idx="167">
                  <c:v>-3.9279869067103679E-3</c:v>
                </c:pt>
                <c:pt idx="168">
                  <c:v>-8.5106382978723527E-3</c:v>
                </c:pt>
                <c:pt idx="169">
                  <c:v>-8.5106382978723527E-3</c:v>
                </c:pt>
                <c:pt idx="170">
                  <c:v>-1.2765957446808529E-2</c:v>
                </c:pt>
                <c:pt idx="171">
                  <c:v>-2.5859247135842867E-2</c:v>
                </c:pt>
                <c:pt idx="172">
                  <c:v>-1.9639934533551617E-2</c:v>
                </c:pt>
                <c:pt idx="173">
                  <c:v>-2.0621931260229154E-2</c:v>
                </c:pt>
                <c:pt idx="174">
                  <c:v>-1.8330605564648161E-2</c:v>
                </c:pt>
                <c:pt idx="175">
                  <c:v>-1.8985270049099889E-2</c:v>
                </c:pt>
                <c:pt idx="176">
                  <c:v>-1.4729950900163602E-2</c:v>
                </c:pt>
                <c:pt idx="177">
                  <c:v>-3.3060556464811874E-2</c:v>
                </c:pt>
                <c:pt idx="178">
                  <c:v>-3.7643207855973859E-2</c:v>
                </c:pt>
                <c:pt idx="179">
                  <c:v>-3.7970540098199668E-2</c:v>
                </c:pt>
                <c:pt idx="180">
                  <c:v>-5.3682487725040917E-2</c:v>
                </c:pt>
                <c:pt idx="181">
                  <c:v>-4.6808510638297829E-2</c:v>
                </c:pt>
                <c:pt idx="182">
                  <c:v>-4.8445171849427204E-2</c:v>
                </c:pt>
                <c:pt idx="183">
                  <c:v>-3.9279869067103124E-2</c:v>
                </c:pt>
                <c:pt idx="184">
                  <c:v>-3.5351882160392867E-2</c:v>
                </c:pt>
                <c:pt idx="185">
                  <c:v>-3.4697217675941139E-2</c:v>
                </c:pt>
                <c:pt idx="186">
                  <c:v>-3.5351882160392867E-2</c:v>
                </c:pt>
                <c:pt idx="187">
                  <c:v>-3.3387888707037683E-2</c:v>
                </c:pt>
                <c:pt idx="188">
                  <c:v>-2.160392798690669E-2</c:v>
                </c:pt>
                <c:pt idx="189">
                  <c:v>-2.193126022913261E-2</c:v>
                </c:pt>
                <c:pt idx="190">
                  <c:v>-1.9639934533551617E-2</c:v>
                </c:pt>
                <c:pt idx="191">
                  <c:v>-2.3895253682487794E-2</c:v>
                </c:pt>
                <c:pt idx="192">
                  <c:v>-3.3387888707037683E-2</c:v>
                </c:pt>
                <c:pt idx="193">
                  <c:v>-3.4697217675941139E-2</c:v>
                </c:pt>
                <c:pt idx="194">
                  <c:v>-4.5499181669394484E-2</c:v>
                </c:pt>
                <c:pt idx="195">
                  <c:v>-5.9574468085106358E-2</c:v>
                </c:pt>
                <c:pt idx="196">
                  <c:v>-6.5793780687397718E-2</c:v>
                </c:pt>
                <c:pt idx="197">
                  <c:v>-6.4484451718494373E-2</c:v>
                </c:pt>
                <c:pt idx="198">
                  <c:v>-6.2847790507364998E-2</c:v>
                </c:pt>
                <c:pt idx="199">
                  <c:v>-6.4157119476268454E-2</c:v>
                </c:pt>
                <c:pt idx="200">
                  <c:v>-5.9901800327332277E-2</c:v>
                </c:pt>
                <c:pt idx="201">
                  <c:v>-5.9247135842880549E-2</c:v>
                </c:pt>
                <c:pt idx="202">
                  <c:v>-5.3355155482814998E-2</c:v>
                </c:pt>
                <c:pt idx="203">
                  <c:v>-5.5646481178396101E-2</c:v>
                </c:pt>
                <c:pt idx="204">
                  <c:v>-5.1063829787234116E-2</c:v>
                </c:pt>
                <c:pt idx="205">
                  <c:v>-4.7463175122749557E-2</c:v>
                </c:pt>
                <c:pt idx="206">
                  <c:v>-4.1243862520458308E-2</c:v>
                </c:pt>
                <c:pt idx="207">
                  <c:v>-3.4369885433715219E-2</c:v>
                </c:pt>
                <c:pt idx="208">
                  <c:v>-4.1243862520458308E-2</c:v>
                </c:pt>
                <c:pt idx="209">
                  <c:v>-4.026186579378066E-2</c:v>
                </c:pt>
                <c:pt idx="210">
                  <c:v>-3.9607201309329043E-2</c:v>
                </c:pt>
                <c:pt idx="211">
                  <c:v>-3.6006546644844595E-2</c:v>
                </c:pt>
                <c:pt idx="212">
                  <c:v>-4.9099836333878932E-2</c:v>
                </c:pt>
                <c:pt idx="213">
                  <c:v>-4.1898527004910036E-2</c:v>
                </c:pt>
                <c:pt idx="214">
                  <c:v>-4.6153846153846212E-2</c:v>
                </c:pt>
                <c:pt idx="215">
                  <c:v>-4.6153846153846212E-2</c:v>
                </c:pt>
                <c:pt idx="216">
                  <c:v>-5.0409165302782277E-2</c:v>
                </c:pt>
                <c:pt idx="217">
                  <c:v>-6.0556464811784005E-2</c:v>
                </c:pt>
                <c:pt idx="218">
                  <c:v>-7.3977086743044262E-2</c:v>
                </c:pt>
                <c:pt idx="219">
                  <c:v>-7.2340425531914887E-2</c:v>
                </c:pt>
                <c:pt idx="220">
                  <c:v>-9.328968903436996E-2</c:v>
                </c:pt>
                <c:pt idx="221">
                  <c:v>-0.10703764320785591</c:v>
                </c:pt>
                <c:pt idx="222">
                  <c:v>-0.10769230769230764</c:v>
                </c:pt>
                <c:pt idx="223">
                  <c:v>-0.1018003273322422</c:v>
                </c:pt>
                <c:pt idx="224">
                  <c:v>-8.739770867430452E-2</c:v>
                </c:pt>
                <c:pt idx="225">
                  <c:v>-9.1653027823240585E-2</c:v>
                </c:pt>
                <c:pt idx="226">
                  <c:v>-0.10016366612111305</c:v>
                </c:pt>
                <c:pt idx="227">
                  <c:v>-0.10343698854337158</c:v>
                </c:pt>
                <c:pt idx="228">
                  <c:v>-0.10605564648117849</c:v>
                </c:pt>
                <c:pt idx="229">
                  <c:v>-0.1260229132569558</c:v>
                </c:pt>
                <c:pt idx="230">
                  <c:v>-0.13256955810147297</c:v>
                </c:pt>
                <c:pt idx="231">
                  <c:v>-0.12242225859247147</c:v>
                </c:pt>
                <c:pt idx="232">
                  <c:v>-0.12995090016366617</c:v>
                </c:pt>
                <c:pt idx="233">
                  <c:v>-0.11980360065466444</c:v>
                </c:pt>
                <c:pt idx="234">
                  <c:v>-0.12209492635024555</c:v>
                </c:pt>
                <c:pt idx="235">
                  <c:v>-0.10834697217675948</c:v>
                </c:pt>
                <c:pt idx="236">
                  <c:v>-0.10605564648117849</c:v>
                </c:pt>
                <c:pt idx="237">
                  <c:v>-0.10016366612111305</c:v>
                </c:pt>
                <c:pt idx="238">
                  <c:v>-0.10343698854337158</c:v>
                </c:pt>
                <c:pt idx="239">
                  <c:v>-0.10572831423895257</c:v>
                </c:pt>
                <c:pt idx="240">
                  <c:v>-9.8854337152209482E-2</c:v>
                </c:pt>
                <c:pt idx="241">
                  <c:v>-0.10343698854337158</c:v>
                </c:pt>
                <c:pt idx="242">
                  <c:v>-0.10409165302782319</c:v>
                </c:pt>
                <c:pt idx="243">
                  <c:v>-0.11947626841243875</c:v>
                </c:pt>
                <c:pt idx="244">
                  <c:v>-0.10736497545008183</c:v>
                </c:pt>
                <c:pt idx="245">
                  <c:v>-0.11063829787234036</c:v>
                </c:pt>
                <c:pt idx="246">
                  <c:v>-0.11587561374795419</c:v>
                </c:pt>
                <c:pt idx="247">
                  <c:v>-0.11718494271685764</c:v>
                </c:pt>
                <c:pt idx="248">
                  <c:v>-0.1260229132569558</c:v>
                </c:pt>
                <c:pt idx="249">
                  <c:v>-0.14009819967266779</c:v>
                </c:pt>
                <c:pt idx="250">
                  <c:v>-0.12700490998363334</c:v>
                </c:pt>
                <c:pt idx="251">
                  <c:v>-0.13518821603927988</c:v>
                </c:pt>
                <c:pt idx="252">
                  <c:v>-0.13126022913256963</c:v>
                </c:pt>
                <c:pt idx="253">
                  <c:v>-0.11882160392798691</c:v>
                </c:pt>
                <c:pt idx="254">
                  <c:v>-0.12144026186579382</c:v>
                </c:pt>
                <c:pt idx="255">
                  <c:v>-0.12209492635024555</c:v>
                </c:pt>
                <c:pt idx="256">
                  <c:v>-0.12176759410801974</c:v>
                </c:pt>
                <c:pt idx="257">
                  <c:v>-0.12667757774140753</c:v>
                </c:pt>
                <c:pt idx="258">
                  <c:v>-0.11096563011456628</c:v>
                </c:pt>
                <c:pt idx="259">
                  <c:v>-0.12242225859247147</c:v>
                </c:pt>
                <c:pt idx="260">
                  <c:v>-0.13191489361702136</c:v>
                </c:pt>
                <c:pt idx="261">
                  <c:v>-0.16137479541734856</c:v>
                </c:pt>
                <c:pt idx="262">
                  <c:v>-0.16202945990180029</c:v>
                </c:pt>
                <c:pt idx="263">
                  <c:v>-0.17610474631751227</c:v>
                </c:pt>
                <c:pt idx="264">
                  <c:v>-0.16563011456628485</c:v>
                </c:pt>
                <c:pt idx="265">
                  <c:v>-0.15319148936170213</c:v>
                </c:pt>
                <c:pt idx="266">
                  <c:v>-0.15384615384615385</c:v>
                </c:pt>
                <c:pt idx="267">
                  <c:v>-0.15941080196399349</c:v>
                </c:pt>
                <c:pt idx="268">
                  <c:v>-0.16824877250409165</c:v>
                </c:pt>
                <c:pt idx="269">
                  <c:v>-0.17021276595744683</c:v>
                </c:pt>
                <c:pt idx="270">
                  <c:v>-0.167266775777414</c:v>
                </c:pt>
                <c:pt idx="271">
                  <c:v>-0.17937806873977091</c:v>
                </c:pt>
                <c:pt idx="272">
                  <c:v>-0.17741407528641573</c:v>
                </c:pt>
                <c:pt idx="273">
                  <c:v>-0.17708674304418981</c:v>
                </c:pt>
                <c:pt idx="274">
                  <c:v>-0.17708674304418981</c:v>
                </c:pt>
                <c:pt idx="275">
                  <c:v>-0.17708674304418981</c:v>
                </c:pt>
                <c:pt idx="276">
                  <c:v>-0.19541734860883808</c:v>
                </c:pt>
                <c:pt idx="277">
                  <c:v>-0.18363338788870698</c:v>
                </c:pt>
                <c:pt idx="278">
                  <c:v>-0.18363338788870698</c:v>
                </c:pt>
                <c:pt idx="279">
                  <c:v>-0.18363338788870698</c:v>
                </c:pt>
                <c:pt idx="280">
                  <c:v>-0.18166939443535191</c:v>
                </c:pt>
                <c:pt idx="281">
                  <c:v>-0.19247135842880525</c:v>
                </c:pt>
                <c:pt idx="282">
                  <c:v>-0.16497545008183301</c:v>
                </c:pt>
                <c:pt idx="283">
                  <c:v>-0.16628477905073658</c:v>
                </c:pt>
                <c:pt idx="284">
                  <c:v>-0.16039279869067113</c:v>
                </c:pt>
                <c:pt idx="285">
                  <c:v>-0.15286415711947632</c:v>
                </c:pt>
                <c:pt idx="286">
                  <c:v>-0.15220949263502459</c:v>
                </c:pt>
                <c:pt idx="287">
                  <c:v>-0.15515548281505731</c:v>
                </c:pt>
                <c:pt idx="288">
                  <c:v>-0.15744680851063841</c:v>
                </c:pt>
                <c:pt idx="289">
                  <c:v>-0.15482815057283139</c:v>
                </c:pt>
                <c:pt idx="290">
                  <c:v>-0.15155482815057275</c:v>
                </c:pt>
                <c:pt idx="291">
                  <c:v>-0.1525368248772504</c:v>
                </c:pt>
                <c:pt idx="292">
                  <c:v>-0.13126022913256963</c:v>
                </c:pt>
                <c:pt idx="293">
                  <c:v>-0.13518821603927988</c:v>
                </c:pt>
                <c:pt idx="294">
                  <c:v>-0.13944353518821606</c:v>
                </c:pt>
                <c:pt idx="295">
                  <c:v>-0.13878887070376433</c:v>
                </c:pt>
                <c:pt idx="296">
                  <c:v>-0.13387888707037643</c:v>
                </c:pt>
                <c:pt idx="297">
                  <c:v>-0.12209492635024555</c:v>
                </c:pt>
                <c:pt idx="298">
                  <c:v>-0.12733224222585926</c:v>
                </c:pt>
                <c:pt idx="299">
                  <c:v>-0.12733224222585926</c:v>
                </c:pt>
                <c:pt idx="300">
                  <c:v>-0.13027823240589198</c:v>
                </c:pt>
                <c:pt idx="301">
                  <c:v>-0.13256955810147297</c:v>
                </c:pt>
                <c:pt idx="302">
                  <c:v>-0.13289689034369889</c:v>
                </c:pt>
                <c:pt idx="303">
                  <c:v>-0.1332242225859247</c:v>
                </c:pt>
                <c:pt idx="304">
                  <c:v>-0.11816693944353518</c:v>
                </c:pt>
                <c:pt idx="305">
                  <c:v>-0.12078559738134209</c:v>
                </c:pt>
                <c:pt idx="306">
                  <c:v>-0.14468085106382989</c:v>
                </c:pt>
                <c:pt idx="307">
                  <c:v>-0.15515548281505731</c:v>
                </c:pt>
                <c:pt idx="308">
                  <c:v>-0.14697217675941088</c:v>
                </c:pt>
                <c:pt idx="309">
                  <c:v>-0.13878887070376433</c:v>
                </c:pt>
                <c:pt idx="310">
                  <c:v>-0.13617021276595742</c:v>
                </c:pt>
                <c:pt idx="311">
                  <c:v>-0.14173486088379716</c:v>
                </c:pt>
                <c:pt idx="312">
                  <c:v>-0.1260229132569558</c:v>
                </c:pt>
                <c:pt idx="313">
                  <c:v>-0.12536824877250419</c:v>
                </c:pt>
                <c:pt idx="314">
                  <c:v>-0.12438625204582654</c:v>
                </c:pt>
                <c:pt idx="315">
                  <c:v>-0.11751227495908345</c:v>
                </c:pt>
                <c:pt idx="316">
                  <c:v>-0.11783960720130937</c:v>
                </c:pt>
                <c:pt idx="317">
                  <c:v>-0.11653027823240591</c:v>
                </c:pt>
                <c:pt idx="318">
                  <c:v>-0.11292962356792147</c:v>
                </c:pt>
                <c:pt idx="319">
                  <c:v>-0.11031096563011455</c:v>
                </c:pt>
                <c:pt idx="320">
                  <c:v>-0.11456628477905073</c:v>
                </c:pt>
                <c:pt idx="321">
                  <c:v>-0.11162029459901801</c:v>
                </c:pt>
                <c:pt idx="322">
                  <c:v>-0.10310965630114577</c:v>
                </c:pt>
                <c:pt idx="323">
                  <c:v>-0.10212765957446812</c:v>
                </c:pt>
                <c:pt idx="324">
                  <c:v>-0.10049099836333875</c:v>
                </c:pt>
                <c:pt idx="325">
                  <c:v>-0.10310965630114577</c:v>
                </c:pt>
                <c:pt idx="326">
                  <c:v>-0.10998363338788864</c:v>
                </c:pt>
                <c:pt idx="327">
                  <c:v>-0.11554828150572838</c:v>
                </c:pt>
                <c:pt idx="328">
                  <c:v>-0.10867430441898529</c:v>
                </c:pt>
                <c:pt idx="329">
                  <c:v>-0.11063829787234036</c:v>
                </c:pt>
                <c:pt idx="330">
                  <c:v>-0.10703764320785591</c:v>
                </c:pt>
                <c:pt idx="331">
                  <c:v>-0.10441898527004911</c:v>
                </c:pt>
                <c:pt idx="332">
                  <c:v>-9.6890343698854409E-2</c:v>
                </c:pt>
                <c:pt idx="333">
                  <c:v>-9.7872340425531945E-2</c:v>
                </c:pt>
                <c:pt idx="334">
                  <c:v>-8.8052373158756136E-2</c:v>
                </c:pt>
                <c:pt idx="335">
                  <c:v>-0.10343698854337158</c:v>
                </c:pt>
                <c:pt idx="336">
                  <c:v>-0.10703764320785591</c:v>
                </c:pt>
                <c:pt idx="337">
                  <c:v>-0.12045826513911617</c:v>
                </c:pt>
                <c:pt idx="338">
                  <c:v>-0.12274959083469716</c:v>
                </c:pt>
                <c:pt idx="339">
                  <c:v>-0.11653027823240591</c:v>
                </c:pt>
                <c:pt idx="340">
                  <c:v>-0.11685761047463172</c:v>
                </c:pt>
                <c:pt idx="341">
                  <c:v>-0.11914893617021283</c:v>
                </c:pt>
                <c:pt idx="342">
                  <c:v>-0.11292962356792147</c:v>
                </c:pt>
                <c:pt idx="343">
                  <c:v>-0.10081833060556467</c:v>
                </c:pt>
                <c:pt idx="344">
                  <c:v>-9.5253682487725033E-2</c:v>
                </c:pt>
                <c:pt idx="345">
                  <c:v>-8.1178396072013159E-2</c:v>
                </c:pt>
                <c:pt idx="346">
                  <c:v>-7.9214402618657975E-2</c:v>
                </c:pt>
                <c:pt idx="347">
                  <c:v>-7.8232405891980328E-2</c:v>
                </c:pt>
                <c:pt idx="348">
                  <c:v>-8.1833060556464776E-2</c:v>
                </c:pt>
                <c:pt idx="349">
                  <c:v>-9.0671031096563048E-2</c:v>
                </c:pt>
                <c:pt idx="350">
                  <c:v>-8.6415711947626872E-2</c:v>
                </c:pt>
                <c:pt idx="351">
                  <c:v>-6.4157119476268454E-2</c:v>
                </c:pt>
                <c:pt idx="352">
                  <c:v>-5.9574468085106358E-2</c:v>
                </c:pt>
                <c:pt idx="353">
                  <c:v>-5.7610474631751285E-2</c:v>
                </c:pt>
                <c:pt idx="354">
                  <c:v>-5.270049099836327E-2</c:v>
                </c:pt>
                <c:pt idx="355">
                  <c:v>-5.1063829787234116E-2</c:v>
                </c:pt>
                <c:pt idx="356">
                  <c:v>-5.0736497545008197E-2</c:v>
                </c:pt>
                <c:pt idx="357">
                  <c:v>-5.0736497545008197E-2</c:v>
                </c:pt>
                <c:pt idx="358">
                  <c:v>-5.0409165302782277E-2</c:v>
                </c:pt>
                <c:pt idx="359">
                  <c:v>-5.6628477905073638E-2</c:v>
                </c:pt>
                <c:pt idx="360">
                  <c:v>-8.2160392798690696E-2</c:v>
                </c:pt>
                <c:pt idx="361">
                  <c:v>-7.4304418985270071E-2</c:v>
                </c:pt>
                <c:pt idx="362">
                  <c:v>-6.0556464811784005E-2</c:v>
                </c:pt>
                <c:pt idx="363">
                  <c:v>-8.1505728314238968E-2</c:v>
                </c:pt>
                <c:pt idx="364">
                  <c:v>-7.3649754500818343E-2</c:v>
                </c:pt>
                <c:pt idx="365">
                  <c:v>-8.6743044189852792E-2</c:v>
                </c:pt>
                <c:pt idx="366">
                  <c:v>-8.3142389525368232E-2</c:v>
                </c:pt>
                <c:pt idx="367">
                  <c:v>-8.4779050736497497E-2</c:v>
                </c:pt>
                <c:pt idx="368">
                  <c:v>-9.950900163666121E-2</c:v>
                </c:pt>
                <c:pt idx="369">
                  <c:v>-0.10671031096563022</c:v>
                </c:pt>
                <c:pt idx="370">
                  <c:v>-0.10278232405891985</c:v>
                </c:pt>
                <c:pt idx="371">
                  <c:v>-9.0671031096563048E-2</c:v>
                </c:pt>
                <c:pt idx="372">
                  <c:v>-9.0671031096563048E-2</c:v>
                </c:pt>
                <c:pt idx="373">
                  <c:v>-9.5581014729950953E-2</c:v>
                </c:pt>
                <c:pt idx="374">
                  <c:v>-8.9361702127659592E-2</c:v>
                </c:pt>
                <c:pt idx="375">
                  <c:v>-8.9689034369885512E-2</c:v>
                </c:pt>
                <c:pt idx="376">
                  <c:v>-8.0851063829787351E-2</c:v>
                </c:pt>
                <c:pt idx="377">
                  <c:v>-8.412438625204588E-2</c:v>
                </c:pt>
                <c:pt idx="378">
                  <c:v>-8.0851063829787351E-2</c:v>
                </c:pt>
                <c:pt idx="379">
                  <c:v>-8.70703764320786E-2</c:v>
                </c:pt>
                <c:pt idx="380">
                  <c:v>-8.8052373158756136E-2</c:v>
                </c:pt>
                <c:pt idx="381">
                  <c:v>-6.9394435351882167E-2</c:v>
                </c:pt>
                <c:pt idx="382">
                  <c:v>-6.9394435351882167E-2</c:v>
                </c:pt>
                <c:pt idx="383">
                  <c:v>-6.6121112929623527E-2</c:v>
                </c:pt>
                <c:pt idx="384">
                  <c:v>-6.7757774140752902E-2</c:v>
                </c:pt>
                <c:pt idx="385">
                  <c:v>-7.2340425531914887E-2</c:v>
                </c:pt>
                <c:pt idx="386">
                  <c:v>-7.5941080196399335E-2</c:v>
                </c:pt>
                <c:pt idx="387">
                  <c:v>-7.5286415711947607E-2</c:v>
                </c:pt>
                <c:pt idx="388">
                  <c:v>-7.2340425531914887E-2</c:v>
                </c:pt>
                <c:pt idx="389">
                  <c:v>-6.2520458265139078E-2</c:v>
                </c:pt>
                <c:pt idx="390">
                  <c:v>-5.4337152209492645E-2</c:v>
                </c:pt>
                <c:pt idx="391">
                  <c:v>-4.4517184942716836E-2</c:v>
                </c:pt>
                <c:pt idx="392">
                  <c:v>-5.0081833060556469E-2</c:v>
                </c:pt>
                <c:pt idx="393">
                  <c:v>-6.7430441898527094E-2</c:v>
                </c:pt>
                <c:pt idx="394">
                  <c:v>-6.841243862520463E-2</c:v>
                </c:pt>
                <c:pt idx="395">
                  <c:v>-6.3502454991816726E-2</c:v>
                </c:pt>
                <c:pt idx="396">
                  <c:v>-6.0556464811784005E-2</c:v>
                </c:pt>
                <c:pt idx="397">
                  <c:v>-6.7103109656301174E-2</c:v>
                </c:pt>
                <c:pt idx="398">
                  <c:v>-7.6923076923076983E-2</c:v>
                </c:pt>
                <c:pt idx="399">
                  <c:v>-7.463175122749599E-2</c:v>
                </c:pt>
                <c:pt idx="400">
                  <c:v>-5.4009819967266837E-2</c:v>
                </c:pt>
                <c:pt idx="401">
                  <c:v>-6.0229132569558086E-2</c:v>
                </c:pt>
                <c:pt idx="402">
                  <c:v>-8.0196399345335512E-2</c:v>
                </c:pt>
                <c:pt idx="403">
                  <c:v>-7.5286415711947607E-2</c:v>
                </c:pt>
                <c:pt idx="404">
                  <c:v>-6.9721767594107975E-2</c:v>
                </c:pt>
                <c:pt idx="405">
                  <c:v>-9.6563011456628489E-2</c:v>
                </c:pt>
                <c:pt idx="406">
                  <c:v>-0.11751227495908345</c:v>
                </c:pt>
                <c:pt idx="407">
                  <c:v>-0.12209492635024555</c:v>
                </c:pt>
                <c:pt idx="408">
                  <c:v>-0.11620294599018011</c:v>
                </c:pt>
                <c:pt idx="409">
                  <c:v>-0.10212765957446812</c:v>
                </c:pt>
                <c:pt idx="410">
                  <c:v>-0.11358428805237319</c:v>
                </c:pt>
                <c:pt idx="411">
                  <c:v>-0.11620294599018011</c:v>
                </c:pt>
                <c:pt idx="412">
                  <c:v>-0.11227495908346974</c:v>
                </c:pt>
                <c:pt idx="413">
                  <c:v>-0.1306055646481179</c:v>
                </c:pt>
                <c:pt idx="414">
                  <c:v>-0.13715220949263507</c:v>
                </c:pt>
                <c:pt idx="415">
                  <c:v>-0.10932896890343702</c:v>
                </c:pt>
                <c:pt idx="416">
                  <c:v>-0.10965630114566294</c:v>
                </c:pt>
                <c:pt idx="417">
                  <c:v>-0.10278232405891985</c:v>
                </c:pt>
                <c:pt idx="418">
                  <c:v>-9.3944353518821688E-2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938008"/>
        <c:axId val="307935656"/>
      </c:lineChart>
      <c:catAx>
        <c:axId val="30793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35656"/>
        <c:crosses val="autoZero"/>
        <c:auto val="1"/>
        <c:lblAlgn val="ctr"/>
        <c:lblOffset val="100"/>
        <c:noMultiLvlLbl val="0"/>
      </c:catAx>
      <c:valAx>
        <c:axId val="30793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3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[FXUK_30.08.2019.xls]Simple!$A$1:$A$419</c:f>
              <c:strCache>
                <c:ptCount val="419"/>
                <c:pt idx="0">
                  <c:v>01.12.2017</c:v>
                </c:pt>
                <c:pt idx="1">
                  <c:v>04.12.2017</c:v>
                </c:pt>
                <c:pt idx="2">
                  <c:v>05.12.2017</c:v>
                </c:pt>
                <c:pt idx="3">
                  <c:v>06.12.2017</c:v>
                </c:pt>
                <c:pt idx="4">
                  <c:v>07.12.2017</c:v>
                </c:pt>
                <c:pt idx="5">
                  <c:v>08.12.2017</c:v>
                </c:pt>
                <c:pt idx="6">
                  <c:v>11.12.2017</c:v>
                </c:pt>
                <c:pt idx="7">
                  <c:v>12.12.2017</c:v>
                </c:pt>
                <c:pt idx="8">
                  <c:v>13.12.2017</c:v>
                </c:pt>
                <c:pt idx="9">
                  <c:v>14.12.2017</c:v>
                </c:pt>
                <c:pt idx="10">
                  <c:v>15.12.2017</c:v>
                </c:pt>
                <c:pt idx="11">
                  <c:v>18.12.2017</c:v>
                </c:pt>
                <c:pt idx="12">
                  <c:v>19.12.2017</c:v>
                </c:pt>
                <c:pt idx="13">
                  <c:v>20.12.2017</c:v>
                </c:pt>
                <c:pt idx="14">
                  <c:v>21.12.2017</c:v>
                </c:pt>
                <c:pt idx="15">
                  <c:v>22.12.2017</c:v>
                </c:pt>
                <c:pt idx="16">
                  <c:v>27.12.2017</c:v>
                </c:pt>
                <c:pt idx="17">
                  <c:v>28.12.2017</c:v>
                </c:pt>
                <c:pt idx="18">
                  <c:v>29.12.2017</c:v>
                </c:pt>
                <c:pt idx="19">
                  <c:v>02.01.2018</c:v>
                </c:pt>
                <c:pt idx="20">
                  <c:v>03.01.2018</c:v>
                </c:pt>
                <c:pt idx="21">
                  <c:v>04.01.2018</c:v>
                </c:pt>
                <c:pt idx="22">
                  <c:v>05.01.2018</c:v>
                </c:pt>
                <c:pt idx="23">
                  <c:v>08.01.2018</c:v>
                </c:pt>
                <c:pt idx="24">
                  <c:v>09.01.2018</c:v>
                </c:pt>
                <c:pt idx="25">
                  <c:v>10.01.2018</c:v>
                </c:pt>
                <c:pt idx="26">
                  <c:v>11.01.2018</c:v>
                </c:pt>
                <c:pt idx="27">
                  <c:v>12.01.2018</c:v>
                </c:pt>
                <c:pt idx="28">
                  <c:v>15.01.2018</c:v>
                </c:pt>
                <c:pt idx="29">
                  <c:v>16.01.2018</c:v>
                </c:pt>
                <c:pt idx="30">
                  <c:v>17.01.2018</c:v>
                </c:pt>
                <c:pt idx="31">
                  <c:v>18.01.2018</c:v>
                </c:pt>
                <c:pt idx="32">
                  <c:v>19.01.2018</c:v>
                </c:pt>
                <c:pt idx="33">
                  <c:v>22.01.2018</c:v>
                </c:pt>
                <c:pt idx="34">
                  <c:v>23.01.2018</c:v>
                </c:pt>
                <c:pt idx="35">
                  <c:v>24.01.2018</c:v>
                </c:pt>
                <c:pt idx="36">
                  <c:v>25.01.2018</c:v>
                </c:pt>
                <c:pt idx="37">
                  <c:v>26.01.2018</c:v>
                </c:pt>
                <c:pt idx="38">
                  <c:v>29.01.2018</c:v>
                </c:pt>
                <c:pt idx="39">
                  <c:v>30.01.2018</c:v>
                </c:pt>
                <c:pt idx="40">
                  <c:v>31.01.2018</c:v>
                </c:pt>
                <c:pt idx="41">
                  <c:v>01.02.2018</c:v>
                </c:pt>
                <c:pt idx="42">
                  <c:v>02.02.2018</c:v>
                </c:pt>
                <c:pt idx="43">
                  <c:v>05.02.2018</c:v>
                </c:pt>
                <c:pt idx="44">
                  <c:v>06.02.2018</c:v>
                </c:pt>
                <c:pt idx="45">
                  <c:v>07.02.2018</c:v>
                </c:pt>
                <c:pt idx="46">
                  <c:v>08.02.2018</c:v>
                </c:pt>
                <c:pt idx="47">
                  <c:v>09.02.2018</c:v>
                </c:pt>
                <c:pt idx="48">
                  <c:v>12.02.2018</c:v>
                </c:pt>
                <c:pt idx="49">
                  <c:v>13.02.2018</c:v>
                </c:pt>
                <c:pt idx="50">
                  <c:v>14.02.2018</c:v>
                </c:pt>
                <c:pt idx="51">
                  <c:v>15.02.2018</c:v>
                </c:pt>
                <c:pt idx="52">
                  <c:v>16.02.2018</c:v>
                </c:pt>
                <c:pt idx="53">
                  <c:v>19.02.2018</c:v>
                </c:pt>
                <c:pt idx="54">
                  <c:v>20.02.2018</c:v>
                </c:pt>
                <c:pt idx="55">
                  <c:v>21.02.2018</c:v>
                </c:pt>
                <c:pt idx="56">
                  <c:v>22.02.2018</c:v>
                </c:pt>
                <c:pt idx="57">
                  <c:v>23.02.2018</c:v>
                </c:pt>
                <c:pt idx="58">
                  <c:v>26.02.2018</c:v>
                </c:pt>
                <c:pt idx="59">
                  <c:v>27.02.2018</c:v>
                </c:pt>
                <c:pt idx="60">
                  <c:v>28.02.2018</c:v>
                </c:pt>
                <c:pt idx="61">
                  <c:v>01.03.2018</c:v>
                </c:pt>
                <c:pt idx="62">
                  <c:v>02.03.2018</c:v>
                </c:pt>
                <c:pt idx="63">
                  <c:v>05.03.2018</c:v>
                </c:pt>
                <c:pt idx="64">
                  <c:v>06.03.2018</c:v>
                </c:pt>
                <c:pt idx="65">
                  <c:v>07.03.2018</c:v>
                </c:pt>
                <c:pt idx="66">
                  <c:v>08.03.2018</c:v>
                </c:pt>
                <c:pt idx="67">
                  <c:v>09.03.2018</c:v>
                </c:pt>
                <c:pt idx="68">
                  <c:v>12.03.2018</c:v>
                </c:pt>
                <c:pt idx="69">
                  <c:v>13.03.2018</c:v>
                </c:pt>
                <c:pt idx="70">
                  <c:v>14.03.2018</c:v>
                </c:pt>
                <c:pt idx="71">
                  <c:v>15.03.2018</c:v>
                </c:pt>
                <c:pt idx="72">
                  <c:v>16.03.2018</c:v>
                </c:pt>
                <c:pt idx="73">
                  <c:v>19.03.2018</c:v>
                </c:pt>
                <c:pt idx="74">
                  <c:v>20.03.2018</c:v>
                </c:pt>
                <c:pt idx="75">
                  <c:v>21.03.2018</c:v>
                </c:pt>
                <c:pt idx="76">
                  <c:v>22.03.2018</c:v>
                </c:pt>
                <c:pt idx="77">
                  <c:v>23.03.2018</c:v>
                </c:pt>
                <c:pt idx="78">
                  <c:v>26.03.2018</c:v>
                </c:pt>
                <c:pt idx="79">
                  <c:v>27.03.2018</c:v>
                </c:pt>
                <c:pt idx="80">
                  <c:v>28.03.2018</c:v>
                </c:pt>
                <c:pt idx="81">
                  <c:v>29.03.2018</c:v>
                </c:pt>
                <c:pt idx="82">
                  <c:v>30.03.2018</c:v>
                </c:pt>
                <c:pt idx="83">
                  <c:v>02.04.2018</c:v>
                </c:pt>
                <c:pt idx="84">
                  <c:v>03.04.2018</c:v>
                </c:pt>
                <c:pt idx="85">
                  <c:v>04.04.2018</c:v>
                </c:pt>
                <c:pt idx="86">
                  <c:v>05.04.2018</c:v>
                </c:pt>
                <c:pt idx="87">
                  <c:v>06.04.2018</c:v>
                </c:pt>
                <c:pt idx="88">
                  <c:v>09.04.2018</c:v>
                </c:pt>
                <c:pt idx="89">
                  <c:v>10.04.2018</c:v>
                </c:pt>
                <c:pt idx="90">
                  <c:v>11.04.2018</c:v>
                </c:pt>
                <c:pt idx="91">
                  <c:v>12.04.2018</c:v>
                </c:pt>
                <c:pt idx="92">
                  <c:v>13.04.2018</c:v>
                </c:pt>
                <c:pt idx="93">
                  <c:v>16.04.2018</c:v>
                </c:pt>
                <c:pt idx="94">
                  <c:v>17.04.2018</c:v>
                </c:pt>
                <c:pt idx="95">
                  <c:v>18.04.2018</c:v>
                </c:pt>
                <c:pt idx="96">
                  <c:v>19.04.2018</c:v>
                </c:pt>
                <c:pt idx="97">
                  <c:v>20.04.2018</c:v>
                </c:pt>
                <c:pt idx="98">
                  <c:v>23.04.2018</c:v>
                </c:pt>
                <c:pt idx="99">
                  <c:v>24.04.2018</c:v>
                </c:pt>
                <c:pt idx="100">
                  <c:v>25.04.2018</c:v>
                </c:pt>
                <c:pt idx="101">
                  <c:v>26.04.2018</c:v>
                </c:pt>
                <c:pt idx="102">
                  <c:v>27.04.2018</c:v>
                </c:pt>
                <c:pt idx="103">
                  <c:v>30.04.2018</c:v>
                </c:pt>
                <c:pt idx="104">
                  <c:v>01.05.2018</c:v>
                </c:pt>
                <c:pt idx="105">
                  <c:v>02.05.2018</c:v>
                </c:pt>
                <c:pt idx="106">
                  <c:v>03.05.2018</c:v>
                </c:pt>
                <c:pt idx="107">
                  <c:v>04.05.2018</c:v>
                </c:pt>
                <c:pt idx="108">
                  <c:v>07.05.2018</c:v>
                </c:pt>
                <c:pt idx="109">
                  <c:v>08.05.2018</c:v>
                </c:pt>
                <c:pt idx="110">
                  <c:v>09.05.2018</c:v>
                </c:pt>
                <c:pt idx="111">
                  <c:v>10.05.2018</c:v>
                </c:pt>
                <c:pt idx="112">
                  <c:v>11.05.2018</c:v>
                </c:pt>
                <c:pt idx="113">
                  <c:v>14.05.2018</c:v>
                </c:pt>
                <c:pt idx="114">
                  <c:v>15.05.2018</c:v>
                </c:pt>
                <c:pt idx="115">
                  <c:v>16.05.2018</c:v>
                </c:pt>
                <c:pt idx="116">
                  <c:v>17.05.2018</c:v>
                </c:pt>
                <c:pt idx="117">
                  <c:v>18.05.2018</c:v>
                </c:pt>
                <c:pt idx="118">
                  <c:v>21.05.2018</c:v>
                </c:pt>
                <c:pt idx="119">
                  <c:v>22.05.2018</c:v>
                </c:pt>
                <c:pt idx="120">
                  <c:v>23.05.2018</c:v>
                </c:pt>
                <c:pt idx="121">
                  <c:v>24.05.2018</c:v>
                </c:pt>
                <c:pt idx="122">
                  <c:v>25.05.2018</c:v>
                </c:pt>
                <c:pt idx="123">
                  <c:v>28.05.2018</c:v>
                </c:pt>
                <c:pt idx="124">
                  <c:v>29.05.2018</c:v>
                </c:pt>
                <c:pt idx="125">
                  <c:v>30.05.2018</c:v>
                </c:pt>
                <c:pt idx="126">
                  <c:v>31.05.2018</c:v>
                </c:pt>
                <c:pt idx="127">
                  <c:v>01.06.2018</c:v>
                </c:pt>
                <c:pt idx="128">
                  <c:v>04.06.2018</c:v>
                </c:pt>
                <c:pt idx="129">
                  <c:v>05.06.2018</c:v>
                </c:pt>
                <c:pt idx="130">
                  <c:v>06.06.2018</c:v>
                </c:pt>
                <c:pt idx="131">
                  <c:v>07.06.2018</c:v>
                </c:pt>
                <c:pt idx="132">
                  <c:v>08.06.2018</c:v>
                </c:pt>
                <c:pt idx="133">
                  <c:v>11.06.2018</c:v>
                </c:pt>
                <c:pt idx="134">
                  <c:v>12.06.2018</c:v>
                </c:pt>
                <c:pt idx="135">
                  <c:v>13.06.2018</c:v>
                </c:pt>
                <c:pt idx="136">
                  <c:v>14.06.2018</c:v>
                </c:pt>
                <c:pt idx="137">
                  <c:v>15.06.2018</c:v>
                </c:pt>
                <c:pt idx="138">
                  <c:v>18.06.2018</c:v>
                </c:pt>
                <c:pt idx="139">
                  <c:v>19.06.2018</c:v>
                </c:pt>
                <c:pt idx="140">
                  <c:v>20.06.2018</c:v>
                </c:pt>
                <c:pt idx="141">
                  <c:v>21.06.2018</c:v>
                </c:pt>
                <c:pt idx="142">
                  <c:v>22.06.2018</c:v>
                </c:pt>
                <c:pt idx="143">
                  <c:v>25.06.2018</c:v>
                </c:pt>
                <c:pt idx="144">
                  <c:v>26.06.2018</c:v>
                </c:pt>
                <c:pt idx="145">
                  <c:v>27.06.2018</c:v>
                </c:pt>
                <c:pt idx="146">
                  <c:v>28.06.2018</c:v>
                </c:pt>
                <c:pt idx="147">
                  <c:v>29.06.2018</c:v>
                </c:pt>
                <c:pt idx="148">
                  <c:v>02.07.2018</c:v>
                </c:pt>
                <c:pt idx="149">
                  <c:v>03.07.2018</c:v>
                </c:pt>
                <c:pt idx="150">
                  <c:v>04.07.2018</c:v>
                </c:pt>
                <c:pt idx="151">
                  <c:v>05.07.2018</c:v>
                </c:pt>
                <c:pt idx="152">
                  <c:v>06.07.2018</c:v>
                </c:pt>
                <c:pt idx="153">
                  <c:v>09.07.2018</c:v>
                </c:pt>
                <c:pt idx="154">
                  <c:v>10.07.2018</c:v>
                </c:pt>
                <c:pt idx="155">
                  <c:v>11.07.2018</c:v>
                </c:pt>
                <c:pt idx="156">
                  <c:v>12.07.2018</c:v>
                </c:pt>
                <c:pt idx="157">
                  <c:v>13.07.2018</c:v>
                </c:pt>
                <c:pt idx="158">
                  <c:v>16.07.2018</c:v>
                </c:pt>
                <c:pt idx="159">
                  <c:v>17.07.2018</c:v>
                </c:pt>
                <c:pt idx="160">
                  <c:v>18.07.2018</c:v>
                </c:pt>
                <c:pt idx="161">
                  <c:v>19.07.2018</c:v>
                </c:pt>
                <c:pt idx="162">
                  <c:v>20.07.2018</c:v>
                </c:pt>
                <c:pt idx="163">
                  <c:v>23.07.2018</c:v>
                </c:pt>
                <c:pt idx="164">
                  <c:v>24.07.2018</c:v>
                </c:pt>
                <c:pt idx="165">
                  <c:v>25.07.2018</c:v>
                </c:pt>
                <c:pt idx="166">
                  <c:v>26.07.2018</c:v>
                </c:pt>
                <c:pt idx="167">
                  <c:v>27.07.2018</c:v>
                </c:pt>
                <c:pt idx="168">
                  <c:v>30.07.2018</c:v>
                </c:pt>
                <c:pt idx="169">
                  <c:v>31.07.2018</c:v>
                </c:pt>
                <c:pt idx="170">
                  <c:v>01.08.2018</c:v>
                </c:pt>
                <c:pt idx="171">
                  <c:v>02.08.2018</c:v>
                </c:pt>
                <c:pt idx="172">
                  <c:v>03.08.2018</c:v>
                </c:pt>
                <c:pt idx="173">
                  <c:v>06.08.2018</c:v>
                </c:pt>
                <c:pt idx="174">
                  <c:v>07.08.2018</c:v>
                </c:pt>
                <c:pt idx="175">
                  <c:v>08.08.2018</c:v>
                </c:pt>
                <c:pt idx="176">
                  <c:v>09.08.2018</c:v>
                </c:pt>
                <c:pt idx="177">
                  <c:v>10.08.2018</c:v>
                </c:pt>
                <c:pt idx="178">
                  <c:v>13.08.2018</c:v>
                </c:pt>
                <c:pt idx="179">
                  <c:v>14.08.2018</c:v>
                </c:pt>
                <c:pt idx="180">
                  <c:v>15.08.2018</c:v>
                </c:pt>
                <c:pt idx="181">
                  <c:v>16.08.2018</c:v>
                </c:pt>
                <c:pt idx="182">
                  <c:v>17.08.2018</c:v>
                </c:pt>
                <c:pt idx="183">
                  <c:v>20.08.2018</c:v>
                </c:pt>
                <c:pt idx="184">
                  <c:v>21.08.2018</c:v>
                </c:pt>
                <c:pt idx="185">
                  <c:v>22.08.2018</c:v>
                </c:pt>
                <c:pt idx="186">
                  <c:v>23.08.2018</c:v>
                </c:pt>
                <c:pt idx="187">
                  <c:v>24.08.2018</c:v>
                </c:pt>
                <c:pt idx="188">
                  <c:v>27.08.2018</c:v>
                </c:pt>
                <c:pt idx="189">
                  <c:v>28.08.2018</c:v>
                </c:pt>
                <c:pt idx="190">
                  <c:v>29.08.2018</c:v>
                </c:pt>
                <c:pt idx="191">
                  <c:v>30.08.2018</c:v>
                </c:pt>
                <c:pt idx="192">
                  <c:v>31.08.2018</c:v>
                </c:pt>
                <c:pt idx="193">
                  <c:v>03.09.2018</c:v>
                </c:pt>
                <c:pt idx="194">
                  <c:v>04.09.2018</c:v>
                </c:pt>
                <c:pt idx="195">
                  <c:v>05.09.2018</c:v>
                </c:pt>
                <c:pt idx="196">
                  <c:v>06.09.2018</c:v>
                </c:pt>
                <c:pt idx="197">
                  <c:v>07.09.2018</c:v>
                </c:pt>
                <c:pt idx="198">
                  <c:v>10.09.2018</c:v>
                </c:pt>
                <c:pt idx="199">
                  <c:v>11.09.2018</c:v>
                </c:pt>
                <c:pt idx="200">
                  <c:v>12.09.2018</c:v>
                </c:pt>
                <c:pt idx="201">
                  <c:v>13.09.2018</c:v>
                </c:pt>
                <c:pt idx="202">
                  <c:v>14.09.2018</c:v>
                </c:pt>
                <c:pt idx="203">
                  <c:v>17.09.2018</c:v>
                </c:pt>
                <c:pt idx="204">
                  <c:v>18.09.2018</c:v>
                </c:pt>
                <c:pt idx="205">
                  <c:v>19.09.2018</c:v>
                </c:pt>
                <c:pt idx="206">
                  <c:v>20.09.2018</c:v>
                </c:pt>
                <c:pt idx="207">
                  <c:v>21.09.2018</c:v>
                </c:pt>
                <c:pt idx="208">
                  <c:v>24.09.2018</c:v>
                </c:pt>
                <c:pt idx="209">
                  <c:v>25.09.2018</c:v>
                </c:pt>
                <c:pt idx="210">
                  <c:v>26.09.2018</c:v>
                </c:pt>
                <c:pt idx="211">
                  <c:v>27.09.2018</c:v>
                </c:pt>
                <c:pt idx="212">
                  <c:v>28.09.2018</c:v>
                </c:pt>
                <c:pt idx="213">
                  <c:v>01.10.2018</c:v>
                </c:pt>
                <c:pt idx="214">
                  <c:v>02.10.2018</c:v>
                </c:pt>
                <c:pt idx="215">
                  <c:v>03.10.2018</c:v>
                </c:pt>
                <c:pt idx="216">
                  <c:v>04.10.2018</c:v>
                </c:pt>
                <c:pt idx="217">
                  <c:v>05.10.2018</c:v>
                </c:pt>
                <c:pt idx="218">
                  <c:v>08.10.2018</c:v>
                </c:pt>
                <c:pt idx="219">
                  <c:v>09.10.2018</c:v>
                </c:pt>
                <c:pt idx="220">
                  <c:v>10.10.2018</c:v>
                </c:pt>
                <c:pt idx="221">
                  <c:v>11.10.2018</c:v>
                </c:pt>
                <c:pt idx="222">
                  <c:v>12.10.2018</c:v>
                </c:pt>
                <c:pt idx="223">
                  <c:v>15.10.2018</c:v>
                </c:pt>
                <c:pt idx="224">
                  <c:v>16.10.2018</c:v>
                </c:pt>
                <c:pt idx="225">
                  <c:v>17.10.2018</c:v>
                </c:pt>
                <c:pt idx="226">
                  <c:v>18.10.2018</c:v>
                </c:pt>
                <c:pt idx="227">
                  <c:v>19.10.2018</c:v>
                </c:pt>
                <c:pt idx="228">
                  <c:v>22.10.2018</c:v>
                </c:pt>
                <c:pt idx="229">
                  <c:v>23.10.2018</c:v>
                </c:pt>
                <c:pt idx="230">
                  <c:v>24.10.2018</c:v>
                </c:pt>
                <c:pt idx="231">
                  <c:v>25.10.2018</c:v>
                </c:pt>
                <c:pt idx="232">
                  <c:v>26.10.2018</c:v>
                </c:pt>
                <c:pt idx="233">
                  <c:v>29.10.2018</c:v>
                </c:pt>
                <c:pt idx="234">
                  <c:v>30.10.2018</c:v>
                </c:pt>
                <c:pt idx="235">
                  <c:v>31.10.2018</c:v>
                </c:pt>
                <c:pt idx="236">
                  <c:v>01.11.2018</c:v>
                </c:pt>
                <c:pt idx="237">
                  <c:v>02.11.2018</c:v>
                </c:pt>
                <c:pt idx="238">
                  <c:v>05.11.2018</c:v>
                </c:pt>
                <c:pt idx="239">
                  <c:v>06.11.2018</c:v>
                </c:pt>
                <c:pt idx="240">
                  <c:v>07.11.2018</c:v>
                </c:pt>
                <c:pt idx="241">
                  <c:v>08.11.2018</c:v>
                </c:pt>
                <c:pt idx="242">
                  <c:v>09.11.2018</c:v>
                </c:pt>
                <c:pt idx="243">
                  <c:v>12.11.2018</c:v>
                </c:pt>
                <c:pt idx="244">
                  <c:v>13.11.2018</c:v>
                </c:pt>
                <c:pt idx="245">
                  <c:v>14.11.2018</c:v>
                </c:pt>
                <c:pt idx="246">
                  <c:v>15.11.2018</c:v>
                </c:pt>
                <c:pt idx="247">
                  <c:v>16.11.2018</c:v>
                </c:pt>
                <c:pt idx="248">
                  <c:v>19.11.2018</c:v>
                </c:pt>
                <c:pt idx="249">
                  <c:v>20.11.2018</c:v>
                </c:pt>
                <c:pt idx="250">
                  <c:v>21.11.2018</c:v>
                </c:pt>
                <c:pt idx="251">
                  <c:v>22.11.2018</c:v>
                </c:pt>
                <c:pt idx="252">
                  <c:v>23.11.2018</c:v>
                </c:pt>
                <c:pt idx="253">
                  <c:v>26.11.2018</c:v>
                </c:pt>
                <c:pt idx="254">
                  <c:v>27.11.2018</c:v>
                </c:pt>
                <c:pt idx="255">
                  <c:v>28.11.2018</c:v>
                </c:pt>
                <c:pt idx="256">
                  <c:v>29.11.2018</c:v>
                </c:pt>
                <c:pt idx="257">
                  <c:v>30.11.2018</c:v>
                </c:pt>
                <c:pt idx="258">
                  <c:v>03.12.2018</c:v>
                </c:pt>
                <c:pt idx="259">
                  <c:v>04.12.2018</c:v>
                </c:pt>
                <c:pt idx="260">
                  <c:v>05.12.2018</c:v>
                </c:pt>
                <c:pt idx="261">
                  <c:v>06.12.2018</c:v>
                </c:pt>
                <c:pt idx="262">
                  <c:v>07.12.2018</c:v>
                </c:pt>
                <c:pt idx="263">
                  <c:v>10.12.2018</c:v>
                </c:pt>
                <c:pt idx="264">
                  <c:v>11.12.2018</c:v>
                </c:pt>
                <c:pt idx="265">
                  <c:v>12.12.2018</c:v>
                </c:pt>
                <c:pt idx="266">
                  <c:v>13.12.2018</c:v>
                </c:pt>
                <c:pt idx="267">
                  <c:v>14.12.2018</c:v>
                </c:pt>
                <c:pt idx="268">
                  <c:v>17.12.2018</c:v>
                </c:pt>
                <c:pt idx="269">
                  <c:v>18.12.2018</c:v>
                </c:pt>
                <c:pt idx="270">
                  <c:v>19.12.2018</c:v>
                </c:pt>
                <c:pt idx="271">
                  <c:v>20.12.2018</c:v>
                </c:pt>
                <c:pt idx="272">
                  <c:v>21.12.2018</c:v>
                </c:pt>
                <c:pt idx="273">
                  <c:v>24.12.2018</c:v>
                </c:pt>
                <c:pt idx="274">
                  <c:v>25.12.2018</c:v>
                </c:pt>
                <c:pt idx="275">
                  <c:v>26.12.2018</c:v>
                </c:pt>
                <c:pt idx="276">
                  <c:v>27.12.2018</c:v>
                </c:pt>
                <c:pt idx="277">
                  <c:v>28.12.2018</c:v>
                </c:pt>
                <c:pt idx="278">
                  <c:v>31.12.2018</c:v>
                </c:pt>
                <c:pt idx="279">
                  <c:v>01.01.2019</c:v>
                </c:pt>
                <c:pt idx="280">
                  <c:v>02.01.2019</c:v>
                </c:pt>
                <c:pt idx="281">
                  <c:v>03.01.2019</c:v>
                </c:pt>
                <c:pt idx="282">
                  <c:v>04.01.2019</c:v>
                </c:pt>
                <c:pt idx="283">
                  <c:v>07.01.2019</c:v>
                </c:pt>
                <c:pt idx="284">
                  <c:v>08.01.2019</c:v>
                </c:pt>
                <c:pt idx="285">
                  <c:v>09.01.2019</c:v>
                </c:pt>
                <c:pt idx="286">
                  <c:v>10.01.2019</c:v>
                </c:pt>
                <c:pt idx="287">
                  <c:v>11.01.2019</c:v>
                </c:pt>
                <c:pt idx="288">
                  <c:v>14.01.2019</c:v>
                </c:pt>
                <c:pt idx="289">
                  <c:v>15.01.2019</c:v>
                </c:pt>
                <c:pt idx="290">
                  <c:v>16.01.2019</c:v>
                </c:pt>
                <c:pt idx="291">
                  <c:v>17.01.2019</c:v>
                </c:pt>
                <c:pt idx="292">
                  <c:v>18.01.2019</c:v>
                </c:pt>
                <c:pt idx="293">
                  <c:v>21.01.2019</c:v>
                </c:pt>
                <c:pt idx="294">
                  <c:v>22.01.2019</c:v>
                </c:pt>
                <c:pt idx="295">
                  <c:v>23.01.2019</c:v>
                </c:pt>
                <c:pt idx="296">
                  <c:v>24.01.2019</c:v>
                </c:pt>
                <c:pt idx="297">
                  <c:v>25.01.2019</c:v>
                </c:pt>
                <c:pt idx="298">
                  <c:v>28.01.2019</c:v>
                </c:pt>
                <c:pt idx="299">
                  <c:v>29.01.2019</c:v>
                </c:pt>
                <c:pt idx="300">
                  <c:v>30.01.2019</c:v>
                </c:pt>
                <c:pt idx="301">
                  <c:v>31.01.2019</c:v>
                </c:pt>
                <c:pt idx="302">
                  <c:v>01.02.2019</c:v>
                </c:pt>
                <c:pt idx="303">
                  <c:v>04.02.2019</c:v>
                </c:pt>
                <c:pt idx="304">
                  <c:v>05.02.2019</c:v>
                </c:pt>
                <c:pt idx="305">
                  <c:v>06.02.2019</c:v>
                </c:pt>
                <c:pt idx="306">
                  <c:v>07.02.2019</c:v>
                </c:pt>
                <c:pt idx="307">
                  <c:v>08.02.2019</c:v>
                </c:pt>
                <c:pt idx="308">
                  <c:v>11.02.2019</c:v>
                </c:pt>
                <c:pt idx="309">
                  <c:v>12.02.2019</c:v>
                </c:pt>
                <c:pt idx="310">
                  <c:v>13.02.2019</c:v>
                </c:pt>
                <c:pt idx="311">
                  <c:v>14.02.2019</c:v>
                </c:pt>
                <c:pt idx="312">
                  <c:v>15.02.2019</c:v>
                </c:pt>
                <c:pt idx="313">
                  <c:v>18.02.2019</c:v>
                </c:pt>
                <c:pt idx="314">
                  <c:v>19.02.2019</c:v>
                </c:pt>
                <c:pt idx="315">
                  <c:v>20.02.2019</c:v>
                </c:pt>
                <c:pt idx="316">
                  <c:v>21.02.2019</c:v>
                </c:pt>
                <c:pt idx="317">
                  <c:v>22.02.2019</c:v>
                </c:pt>
                <c:pt idx="318">
                  <c:v>25.02.2019</c:v>
                </c:pt>
                <c:pt idx="319">
                  <c:v>26.02.2019</c:v>
                </c:pt>
                <c:pt idx="320">
                  <c:v>27.02.2019</c:v>
                </c:pt>
                <c:pt idx="321">
                  <c:v>28.02.2019</c:v>
                </c:pt>
                <c:pt idx="322">
                  <c:v>01.03.2019</c:v>
                </c:pt>
                <c:pt idx="323">
                  <c:v>04.03.2019</c:v>
                </c:pt>
                <c:pt idx="324">
                  <c:v>05.03.2019</c:v>
                </c:pt>
                <c:pt idx="325">
                  <c:v>06.03.2019</c:v>
                </c:pt>
                <c:pt idx="326">
                  <c:v>07.03.2019</c:v>
                </c:pt>
                <c:pt idx="327">
                  <c:v>08.03.2019</c:v>
                </c:pt>
                <c:pt idx="328">
                  <c:v>11.03.2019</c:v>
                </c:pt>
                <c:pt idx="329">
                  <c:v>12.03.2019</c:v>
                </c:pt>
                <c:pt idx="330">
                  <c:v>13.03.2019</c:v>
                </c:pt>
                <c:pt idx="331">
                  <c:v>14.03.2019</c:v>
                </c:pt>
                <c:pt idx="332">
                  <c:v>15.03.2019</c:v>
                </c:pt>
                <c:pt idx="333">
                  <c:v>18.03.2019</c:v>
                </c:pt>
                <c:pt idx="334">
                  <c:v>19.03.2019</c:v>
                </c:pt>
                <c:pt idx="335">
                  <c:v>20.03.2019</c:v>
                </c:pt>
                <c:pt idx="336">
                  <c:v>21.03.2019</c:v>
                </c:pt>
                <c:pt idx="337">
                  <c:v>22.03.2019</c:v>
                </c:pt>
                <c:pt idx="338">
                  <c:v>25.03.2019</c:v>
                </c:pt>
                <c:pt idx="339">
                  <c:v>26.03.2019</c:v>
                </c:pt>
                <c:pt idx="340">
                  <c:v>27.03.2019</c:v>
                </c:pt>
                <c:pt idx="341">
                  <c:v>28.03.2019</c:v>
                </c:pt>
                <c:pt idx="342">
                  <c:v>29.03.2019</c:v>
                </c:pt>
                <c:pt idx="343">
                  <c:v>01.04.2019</c:v>
                </c:pt>
                <c:pt idx="344">
                  <c:v>02.04.2019</c:v>
                </c:pt>
                <c:pt idx="345">
                  <c:v>03.04.2019</c:v>
                </c:pt>
                <c:pt idx="346">
                  <c:v>04.04.2019</c:v>
                </c:pt>
                <c:pt idx="347">
                  <c:v>05.04.2019</c:v>
                </c:pt>
                <c:pt idx="348">
                  <c:v>08.04.2019</c:v>
                </c:pt>
                <c:pt idx="349">
                  <c:v>09.04.2019</c:v>
                </c:pt>
                <c:pt idx="350">
                  <c:v>10.04.2019</c:v>
                </c:pt>
                <c:pt idx="351">
                  <c:v>17.04.2019</c:v>
                </c:pt>
                <c:pt idx="352">
                  <c:v>18.04.2019</c:v>
                </c:pt>
                <c:pt idx="353">
                  <c:v>23.04.2019</c:v>
                </c:pt>
                <c:pt idx="354">
                  <c:v>26.04.2019</c:v>
                </c:pt>
                <c:pt idx="355">
                  <c:v>29.04.2019</c:v>
                </c:pt>
                <c:pt idx="356">
                  <c:v>30.04.2019</c:v>
                </c:pt>
                <c:pt idx="357">
                  <c:v>01.05.2019</c:v>
                </c:pt>
                <c:pt idx="358">
                  <c:v>02.05.2019</c:v>
                </c:pt>
                <c:pt idx="359">
                  <c:v>06.05.2019</c:v>
                </c:pt>
                <c:pt idx="360">
                  <c:v>14.05.2019</c:v>
                </c:pt>
                <c:pt idx="361">
                  <c:v>15.05.2019</c:v>
                </c:pt>
                <c:pt idx="362">
                  <c:v>16.05.2019</c:v>
                </c:pt>
                <c:pt idx="363">
                  <c:v>20.05.2019</c:v>
                </c:pt>
                <c:pt idx="364">
                  <c:v>22.05.2019</c:v>
                </c:pt>
                <c:pt idx="365">
                  <c:v>24.05.2019</c:v>
                </c:pt>
                <c:pt idx="366">
                  <c:v>27.05.2019</c:v>
                </c:pt>
                <c:pt idx="367">
                  <c:v>28.05.2019</c:v>
                </c:pt>
                <c:pt idx="368">
                  <c:v>29.05.2019</c:v>
                </c:pt>
                <c:pt idx="369">
                  <c:v>31.05.2019</c:v>
                </c:pt>
                <c:pt idx="370">
                  <c:v>03.06.2019</c:v>
                </c:pt>
                <c:pt idx="371">
                  <c:v>04.06.2019</c:v>
                </c:pt>
                <c:pt idx="372">
                  <c:v>05.06.2019</c:v>
                </c:pt>
                <c:pt idx="373">
                  <c:v>06.06.2019</c:v>
                </c:pt>
                <c:pt idx="374">
                  <c:v>07.06.2019</c:v>
                </c:pt>
                <c:pt idx="375">
                  <c:v>10.06.2019</c:v>
                </c:pt>
                <c:pt idx="376">
                  <c:v>11.06.2019</c:v>
                </c:pt>
                <c:pt idx="377">
                  <c:v>12.06.2019</c:v>
                </c:pt>
                <c:pt idx="378">
                  <c:v>13.06.2019</c:v>
                </c:pt>
                <c:pt idx="379">
                  <c:v>14.06.2019</c:v>
                </c:pt>
                <c:pt idx="380">
                  <c:v>17.06.2019</c:v>
                </c:pt>
                <c:pt idx="381">
                  <c:v>18.06.2019</c:v>
                </c:pt>
                <c:pt idx="382">
                  <c:v>19.06.2019</c:v>
                </c:pt>
                <c:pt idx="383">
                  <c:v>20.06.2019</c:v>
                </c:pt>
                <c:pt idx="384">
                  <c:v>21.06.2019</c:v>
                </c:pt>
                <c:pt idx="385">
                  <c:v>24.06.2019</c:v>
                </c:pt>
                <c:pt idx="386">
                  <c:v>25.06.2019</c:v>
                </c:pt>
                <c:pt idx="387">
                  <c:v>26.06.2019</c:v>
                </c:pt>
                <c:pt idx="388">
                  <c:v>27.06.2019</c:v>
                </c:pt>
                <c:pt idx="389">
                  <c:v>28.06.2019</c:v>
                </c:pt>
                <c:pt idx="390">
                  <c:v>01.07.2019</c:v>
                </c:pt>
                <c:pt idx="391">
                  <c:v>04.07.2019</c:v>
                </c:pt>
                <c:pt idx="392">
                  <c:v>05.07.2019</c:v>
                </c:pt>
                <c:pt idx="393">
                  <c:v>11.07.2019</c:v>
                </c:pt>
                <c:pt idx="394">
                  <c:v>12.07.2019</c:v>
                </c:pt>
                <c:pt idx="395">
                  <c:v>15.07.2019</c:v>
                </c:pt>
                <c:pt idx="396">
                  <c:v>16.07.2019</c:v>
                </c:pt>
                <c:pt idx="397">
                  <c:v>17.07.2019</c:v>
                </c:pt>
                <c:pt idx="398">
                  <c:v>18.07.2019</c:v>
                </c:pt>
                <c:pt idx="399">
                  <c:v>19.07.2019</c:v>
                </c:pt>
                <c:pt idx="400">
                  <c:v>24.07.2019</c:v>
                </c:pt>
                <c:pt idx="401">
                  <c:v>29.07.2019</c:v>
                </c:pt>
                <c:pt idx="402">
                  <c:v>30.07.2019</c:v>
                </c:pt>
                <c:pt idx="403">
                  <c:v>31.07.2019</c:v>
                </c:pt>
                <c:pt idx="404">
                  <c:v>01.08.2019</c:v>
                </c:pt>
                <c:pt idx="405">
                  <c:v>02.08.2019</c:v>
                </c:pt>
                <c:pt idx="406">
                  <c:v>05.08.2019</c:v>
                </c:pt>
                <c:pt idx="407">
                  <c:v>06.08.2019</c:v>
                </c:pt>
                <c:pt idx="408">
                  <c:v>07.08.2019</c:v>
                </c:pt>
                <c:pt idx="409">
                  <c:v>08.08.2019</c:v>
                </c:pt>
                <c:pt idx="410">
                  <c:v>09.08.2019</c:v>
                </c:pt>
                <c:pt idx="411">
                  <c:v>12.08.2019</c:v>
                </c:pt>
                <c:pt idx="412">
                  <c:v>13.08.2019</c:v>
                </c:pt>
                <c:pt idx="413">
                  <c:v>14.08.2019</c:v>
                </c:pt>
                <c:pt idx="414">
                  <c:v>15.08.2019</c:v>
                </c:pt>
                <c:pt idx="415">
                  <c:v>22.08.2019</c:v>
                </c:pt>
                <c:pt idx="416">
                  <c:v>27.08.2019</c:v>
                </c:pt>
                <c:pt idx="417">
                  <c:v>29.08.2019</c:v>
                </c:pt>
                <c:pt idx="418">
                  <c:v>30.08.2019</c:v>
                </c:pt>
              </c:strCache>
            </c:strRef>
          </c:cat>
          <c:val>
            <c:numRef>
              <c:f>[FXUK_30.08.2019.xls]Simple!$D$1:$D$419</c:f>
              <c:numCache>
                <c:formatCode>0.00%</c:formatCode>
                <c:ptCount val="419"/>
                <c:pt idx="0">
                  <c:v>0</c:v>
                </c:pt>
                <c:pt idx="1">
                  <c:v>4.8608042421565134E-3</c:v>
                </c:pt>
                <c:pt idx="2">
                  <c:v>3.5351303579320703E-3</c:v>
                </c:pt>
                <c:pt idx="3">
                  <c:v>6.1864781263809565E-3</c:v>
                </c:pt>
                <c:pt idx="4">
                  <c:v>2.6513477684491082E-3</c:v>
                </c:pt>
                <c:pt idx="5">
                  <c:v>1.2372956252761913E-2</c:v>
                </c:pt>
                <c:pt idx="6">
                  <c:v>2.0768890852850275E-2</c:v>
                </c:pt>
                <c:pt idx="7">
                  <c:v>2.6955368979231009E-2</c:v>
                </c:pt>
                <c:pt idx="8">
                  <c:v>2.651347768448975E-2</c:v>
                </c:pt>
                <c:pt idx="9">
                  <c:v>1.9885108263367091E-2</c:v>
                </c:pt>
                <c:pt idx="10">
                  <c:v>2.5629695095006788E-2</c:v>
                </c:pt>
                <c:pt idx="11">
                  <c:v>3.2258064516129004E-2</c:v>
                </c:pt>
                <c:pt idx="12">
                  <c:v>3.2699955810870707E-2</c:v>
                </c:pt>
                <c:pt idx="13">
                  <c:v>3.0490499337163079E-2</c:v>
                </c:pt>
                <c:pt idx="14">
                  <c:v>4.1095890410958846E-2</c:v>
                </c:pt>
                <c:pt idx="15">
                  <c:v>3.9328325231992922E-2</c:v>
                </c:pt>
                <c:pt idx="16">
                  <c:v>4.3305346884666474E-2</c:v>
                </c:pt>
                <c:pt idx="17">
                  <c:v>4.4189129474149436E-2</c:v>
                </c:pt>
                <c:pt idx="18">
                  <c:v>5.3026955368979278E-2</c:v>
                </c:pt>
                <c:pt idx="19">
                  <c:v>4.7724259832081284E-2</c:v>
                </c:pt>
                <c:pt idx="20">
                  <c:v>5.0375607600530392E-2</c:v>
                </c:pt>
                <c:pt idx="21">
                  <c:v>5.391073795846224E-2</c:v>
                </c:pt>
                <c:pt idx="22">
                  <c:v>5.7887759611135792E-2</c:v>
                </c:pt>
                <c:pt idx="23">
                  <c:v>5.391073795846224E-2</c:v>
                </c:pt>
                <c:pt idx="24">
                  <c:v>5.8329650905877273E-2</c:v>
                </c:pt>
                <c:pt idx="25">
                  <c:v>6.142288996906764E-2</c:v>
                </c:pt>
                <c:pt idx="26">
                  <c:v>6.3632346442775045E-2</c:v>
                </c:pt>
                <c:pt idx="27">
                  <c:v>6.5841802916482672E-2</c:v>
                </c:pt>
                <c:pt idx="28">
                  <c:v>6.4516129032258007E-2</c:v>
                </c:pt>
                <c:pt idx="29">
                  <c:v>6.2748563853292083E-2</c:v>
                </c:pt>
                <c:pt idx="30">
                  <c:v>5.8771542200618754E-2</c:v>
                </c:pt>
                <c:pt idx="31">
                  <c:v>5.5678303137428165E-2</c:v>
                </c:pt>
                <c:pt idx="32">
                  <c:v>5.9213433495360235E-2</c:v>
                </c:pt>
                <c:pt idx="33">
                  <c:v>5.700397702165283E-2</c:v>
                </c:pt>
                <c:pt idx="34">
                  <c:v>5.8771542200618754E-2</c:v>
                </c:pt>
                <c:pt idx="35">
                  <c:v>4.7282368537339803E-2</c:v>
                </c:pt>
                <c:pt idx="36">
                  <c:v>4.3747238179407955E-2</c:v>
                </c:pt>
                <c:pt idx="37">
                  <c:v>5.0375607600530392E-2</c:v>
                </c:pt>
                <c:pt idx="38">
                  <c:v>5.1259390190013354E-2</c:v>
                </c:pt>
                <c:pt idx="39">
                  <c:v>3.9770216526734625E-2</c:v>
                </c:pt>
                <c:pt idx="40">
                  <c:v>3.1816173221387745E-2</c:v>
                </c:pt>
                <c:pt idx="41">
                  <c:v>2.5629695095006788E-2</c:v>
                </c:pt>
                <c:pt idx="42">
                  <c:v>1.9443216968625832E-2</c:v>
                </c:pt>
                <c:pt idx="43">
                  <c:v>4.8608042421565134E-3</c:v>
                </c:pt>
                <c:pt idx="44">
                  <c:v>-2.1652673442333126E-2</c:v>
                </c:pt>
                <c:pt idx="45">
                  <c:v>-2.2094564737075162E-3</c:v>
                </c:pt>
                <c:pt idx="46">
                  <c:v>-1.6791869200176723E-2</c:v>
                </c:pt>
                <c:pt idx="47">
                  <c:v>-2.7839151568714082E-2</c:v>
                </c:pt>
                <c:pt idx="48">
                  <c:v>-1.6349977905435131E-2</c:v>
                </c:pt>
                <c:pt idx="49">
                  <c:v>-1.8117543084401277E-2</c:v>
                </c:pt>
                <c:pt idx="50">
                  <c:v>-1.1489173663278729E-2</c:v>
                </c:pt>
                <c:pt idx="51">
                  <c:v>-5.3026955368977724E-3</c:v>
                </c:pt>
                <c:pt idx="52">
                  <c:v>3.0932390631903672E-3</c:v>
                </c:pt>
                <c:pt idx="53">
                  <c:v>-3.9770216526734403E-3</c:v>
                </c:pt>
                <c:pt idx="54">
                  <c:v>-4.4189129474148103E-3</c:v>
                </c:pt>
                <c:pt idx="55">
                  <c:v>4.4189129474148103E-4</c:v>
                </c:pt>
                <c:pt idx="56">
                  <c:v>-8.8378258948296207E-4</c:v>
                </c:pt>
                <c:pt idx="57">
                  <c:v>-1.3256738842243321E-3</c:v>
                </c:pt>
                <c:pt idx="58">
                  <c:v>4.8608042421565134E-3</c:v>
                </c:pt>
                <c:pt idx="59">
                  <c:v>3.5351303579320703E-3</c:v>
                </c:pt>
                <c:pt idx="60">
                  <c:v>-3.5351303579318483E-3</c:v>
                </c:pt>
                <c:pt idx="61">
                  <c:v>-1.0163499779054397E-2</c:v>
                </c:pt>
                <c:pt idx="62">
                  <c:v>-2.5187803800265196E-2</c:v>
                </c:pt>
                <c:pt idx="63">
                  <c:v>-1.900132567388424E-2</c:v>
                </c:pt>
                <c:pt idx="64">
                  <c:v>-1.4582412726469207E-2</c:v>
                </c:pt>
                <c:pt idx="65">
                  <c:v>-1.3698630136986245E-2</c:v>
                </c:pt>
                <c:pt idx="66">
                  <c:v>-6.1864781263809565E-3</c:v>
                </c:pt>
                <c:pt idx="67">
                  <c:v>-3.0932390631904783E-3</c:v>
                </c:pt>
                <c:pt idx="68">
                  <c:v>-4.8608042421564024E-3</c:v>
                </c:pt>
                <c:pt idx="69">
                  <c:v>-1.5466195315952169E-2</c:v>
                </c:pt>
                <c:pt idx="70">
                  <c:v>-1.6349977905435131E-2</c:v>
                </c:pt>
                <c:pt idx="71">
                  <c:v>-1.5466195315952169E-2</c:v>
                </c:pt>
                <c:pt idx="72">
                  <c:v>-1.2372956252761691E-2</c:v>
                </c:pt>
                <c:pt idx="73">
                  <c:v>-2.8281042863455563E-2</c:v>
                </c:pt>
                <c:pt idx="74">
                  <c:v>-2.6071586389748158E-2</c:v>
                </c:pt>
                <c:pt idx="75">
                  <c:v>-2.8722934158197044E-2</c:v>
                </c:pt>
                <c:pt idx="76">
                  <c:v>-4.0212107821475884E-2</c:v>
                </c:pt>
                <c:pt idx="77">
                  <c:v>-4.4189129474149325E-2</c:v>
                </c:pt>
                <c:pt idx="78">
                  <c:v>-4.8608042421564246E-2</c:v>
                </c:pt>
                <c:pt idx="79">
                  <c:v>-3.3583738400353447E-2</c:v>
                </c:pt>
                <c:pt idx="80">
                  <c:v>-2.739726027397249E-2</c:v>
                </c:pt>
                <c:pt idx="81">
                  <c:v>-2.5187803800265196E-2</c:v>
                </c:pt>
                <c:pt idx="82">
                  <c:v>-2.5187803800265196E-2</c:v>
                </c:pt>
                <c:pt idx="83">
                  <c:v>-2.5187803800265196E-2</c:v>
                </c:pt>
                <c:pt idx="84">
                  <c:v>-2.9164825452938636E-2</c:v>
                </c:pt>
                <c:pt idx="85">
                  <c:v>-2.8722934158197044E-2</c:v>
                </c:pt>
                <c:pt idx="86">
                  <c:v>-4.8608042421564024E-3</c:v>
                </c:pt>
                <c:pt idx="87">
                  <c:v>-7.0702607158639186E-3</c:v>
                </c:pt>
                <c:pt idx="88">
                  <c:v>-5.7445868316393645E-3</c:v>
                </c:pt>
                <c:pt idx="89">
                  <c:v>4.8608042421565134E-3</c:v>
                </c:pt>
                <c:pt idx="90">
                  <c:v>3.5351303579320703E-3</c:v>
                </c:pt>
                <c:pt idx="91">
                  <c:v>3.9770216526733293E-3</c:v>
                </c:pt>
                <c:pt idx="92">
                  <c:v>4.8608042421565134E-3</c:v>
                </c:pt>
                <c:pt idx="93">
                  <c:v>-4.4189129474148103E-3</c:v>
                </c:pt>
                <c:pt idx="94">
                  <c:v>-4.4189129474137001E-4</c:v>
                </c:pt>
                <c:pt idx="95">
                  <c:v>1.2372956252761913E-2</c:v>
                </c:pt>
                <c:pt idx="96">
                  <c:v>1.5024304021210799E-2</c:v>
                </c:pt>
                <c:pt idx="97">
                  <c:v>2.0326999558108794E-2</c:v>
                </c:pt>
                <c:pt idx="98">
                  <c:v>2.4304021210782123E-2</c:v>
                </c:pt>
                <c:pt idx="99">
                  <c:v>2.8281042863455674E-2</c:v>
                </c:pt>
                <c:pt idx="100">
                  <c:v>2.1210782147591756E-2</c:v>
                </c:pt>
                <c:pt idx="101">
                  <c:v>2.7839151568714193E-2</c:v>
                </c:pt>
                <c:pt idx="102">
                  <c:v>3.8886433937251441E-2</c:v>
                </c:pt>
                <c:pt idx="103">
                  <c:v>3.9770216526734625E-2</c:v>
                </c:pt>
                <c:pt idx="104">
                  <c:v>4.1095890410958846E-2</c:v>
                </c:pt>
                <c:pt idx="105">
                  <c:v>4.4189129474149436E-2</c:v>
                </c:pt>
                <c:pt idx="106">
                  <c:v>3.8886433937251441E-2</c:v>
                </c:pt>
                <c:pt idx="107">
                  <c:v>4.7282368537339803E-2</c:v>
                </c:pt>
                <c:pt idx="108">
                  <c:v>4.7282368537339803E-2</c:v>
                </c:pt>
                <c:pt idx="109">
                  <c:v>4.6840477242598322E-2</c:v>
                </c:pt>
                <c:pt idx="110">
                  <c:v>6.0097216084843197E-2</c:v>
                </c:pt>
                <c:pt idx="111">
                  <c:v>6.8493150684931559E-2</c:v>
                </c:pt>
                <c:pt idx="112">
                  <c:v>7.2470172337604888E-2</c:v>
                </c:pt>
                <c:pt idx="113">
                  <c:v>7.0260715863897483E-2</c:v>
                </c:pt>
                <c:pt idx="114">
                  <c:v>7.2028281042863629E-2</c:v>
                </c:pt>
                <c:pt idx="115">
                  <c:v>7.3795846221829553E-2</c:v>
                </c:pt>
                <c:pt idx="116">
                  <c:v>8.1749889527176434E-2</c:v>
                </c:pt>
                <c:pt idx="117">
                  <c:v>7.998232434821051E-2</c:v>
                </c:pt>
                <c:pt idx="118">
                  <c:v>9.1029606716747757E-2</c:v>
                </c:pt>
                <c:pt idx="119">
                  <c:v>9.3680954485196644E-2</c:v>
                </c:pt>
                <c:pt idx="120">
                  <c:v>8.1307998232434731E-2</c:v>
                </c:pt>
                <c:pt idx="121">
                  <c:v>7.1586389748121926E-2</c:v>
                </c:pt>
                <c:pt idx="122">
                  <c:v>7.2912063632346591E-2</c:v>
                </c:pt>
                <c:pt idx="123">
                  <c:v>7.2912063632346591E-2</c:v>
                </c:pt>
                <c:pt idx="124">
                  <c:v>5.9213433495360235E-2</c:v>
                </c:pt>
                <c:pt idx="125">
                  <c:v>6.7167476800707115E-2</c:v>
                </c:pt>
                <c:pt idx="126">
                  <c:v>6.6283694211223931E-2</c:v>
                </c:pt>
                <c:pt idx="127">
                  <c:v>6.9376933274414521E-2</c:v>
                </c:pt>
                <c:pt idx="128">
                  <c:v>7.4679628811312515E-2</c:v>
                </c:pt>
                <c:pt idx="129">
                  <c:v>6.7167476800707115E-2</c:v>
                </c:pt>
                <c:pt idx="130">
                  <c:v>7.0260715863897483E-2</c:v>
                </c:pt>
                <c:pt idx="131">
                  <c:v>7.0702607158638964E-2</c:v>
                </c:pt>
                <c:pt idx="132">
                  <c:v>6.7609368095448596E-2</c:v>
                </c:pt>
                <c:pt idx="133">
                  <c:v>7.5121520106053774E-2</c:v>
                </c:pt>
                <c:pt idx="134">
                  <c:v>7.0702607158638964E-2</c:v>
                </c:pt>
                <c:pt idx="135">
                  <c:v>7.0260715863897483E-2</c:v>
                </c:pt>
                <c:pt idx="136">
                  <c:v>7.9098541758727547E-2</c:v>
                </c:pt>
                <c:pt idx="137">
                  <c:v>6.0539107379584678E-2</c:v>
                </c:pt>
                <c:pt idx="138">
                  <c:v>6.0539107379584678E-2</c:v>
                </c:pt>
                <c:pt idx="139">
                  <c:v>5.700397702165283E-2</c:v>
                </c:pt>
                <c:pt idx="140">
                  <c:v>5.9655324790101716E-2</c:v>
                </c:pt>
                <c:pt idx="141">
                  <c:v>5.0375607600530392E-2</c:v>
                </c:pt>
                <c:pt idx="142">
                  <c:v>6.8051259390190078E-2</c:v>
                </c:pt>
                <c:pt idx="143">
                  <c:v>4.4189129474149436E-2</c:v>
                </c:pt>
                <c:pt idx="144">
                  <c:v>4.8166151126822765E-2</c:v>
                </c:pt>
                <c:pt idx="145">
                  <c:v>6.0097216084843197E-2</c:v>
                </c:pt>
                <c:pt idx="146">
                  <c:v>6.0539107379584678E-2</c:v>
                </c:pt>
                <c:pt idx="147">
                  <c:v>6.3190455148033564E-2</c:v>
                </c:pt>
                <c:pt idx="148">
                  <c:v>5.0817498895271873E-2</c:v>
                </c:pt>
                <c:pt idx="149">
                  <c:v>5.700397702165283E-2</c:v>
                </c:pt>
                <c:pt idx="150">
                  <c:v>5.4352629253203721E-2</c:v>
                </c:pt>
                <c:pt idx="151">
                  <c:v>5.8771542200618754E-2</c:v>
                </c:pt>
                <c:pt idx="152">
                  <c:v>6.0539107379584678E-2</c:v>
                </c:pt>
                <c:pt idx="153">
                  <c:v>7.0260715863897483E-2</c:v>
                </c:pt>
                <c:pt idx="154">
                  <c:v>7.0702607158638964E-2</c:v>
                </c:pt>
                <c:pt idx="155">
                  <c:v>5.700397702165283E-2</c:v>
                </c:pt>
                <c:pt idx="156">
                  <c:v>6.495802032699971E-2</c:v>
                </c:pt>
                <c:pt idx="157">
                  <c:v>6.6283694211223931E-2</c:v>
                </c:pt>
                <c:pt idx="158">
                  <c:v>5.700397702165283E-2</c:v>
                </c:pt>
                <c:pt idx="159">
                  <c:v>6.0539107379584678E-2</c:v>
                </c:pt>
                <c:pt idx="160">
                  <c:v>6.7609368095448596E-2</c:v>
                </c:pt>
                <c:pt idx="161">
                  <c:v>6.8493150684931559E-2</c:v>
                </c:pt>
                <c:pt idx="162">
                  <c:v>6.8051259390190078E-2</c:v>
                </c:pt>
                <c:pt idx="163">
                  <c:v>6.495802032699971E-2</c:v>
                </c:pt>
                <c:pt idx="164">
                  <c:v>7.2470172337604888E-2</c:v>
                </c:pt>
                <c:pt idx="165">
                  <c:v>6.5399911621740969E-2</c:v>
                </c:pt>
                <c:pt idx="166">
                  <c:v>6.5841802916482672E-2</c:v>
                </c:pt>
                <c:pt idx="167">
                  <c:v>7.2028281042863629E-2</c:v>
                </c:pt>
                <c:pt idx="168">
                  <c:v>7.2028281042863629E-2</c:v>
                </c:pt>
                <c:pt idx="169">
                  <c:v>7.8656650463985844E-2</c:v>
                </c:pt>
                <c:pt idx="170">
                  <c:v>6.5399911621740969E-2</c:v>
                </c:pt>
                <c:pt idx="171">
                  <c:v>5.5236411842686683E-2</c:v>
                </c:pt>
                <c:pt idx="172">
                  <c:v>6.6725585505965634E-2</c:v>
                </c:pt>
                <c:pt idx="173">
                  <c:v>6.7167476800707115E-2</c:v>
                </c:pt>
                <c:pt idx="174">
                  <c:v>7.4679628811312515E-2</c:v>
                </c:pt>
                <c:pt idx="175">
                  <c:v>8.3075563411400877E-2</c:v>
                </c:pt>
                <c:pt idx="176">
                  <c:v>8.3517454706142358E-2</c:v>
                </c:pt>
                <c:pt idx="177">
                  <c:v>7.2912063632346591E-2</c:v>
                </c:pt>
                <c:pt idx="178">
                  <c:v>6.9376933274414521E-2</c:v>
                </c:pt>
                <c:pt idx="179">
                  <c:v>6.495802032699971E-2</c:v>
                </c:pt>
                <c:pt idx="180">
                  <c:v>4.949182501104743E-2</c:v>
                </c:pt>
                <c:pt idx="181">
                  <c:v>5.9655324790101716E-2</c:v>
                </c:pt>
                <c:pt idx="182">
                  <c:v>6.0097216084843197E-2</c:v>
                </c:pt>
                <c:pt idx="183">
                  <c:v>6.4074237737516526E-2</c:v>
                </c:pt>
                <c:pt idx="184">
                  <c:v>6.0539107379584678E-2</c:v>
                </c:pt>
                <c:pt idx="185">
                  <c:v>6.1864781263809121E-2</c:v>
                </c:pt>
                <c:pt idx="186">
                  <c:v>6.0539107379584678E-2</c:v>
                </c:pt>
                <c:pt idx="187">
                  <c:v>6.2306672558550602E-2</c:v>
                </c:pt>
                <c:pt idx="188">
                  <c:v>6.2306672558550602E-2</c:v>
                </c:pt>
                <c:pt idx="189">
                  <c:v>6.8051259390190078E-2</c:v>
                </c:pt>
                <c:pt idx="190">
                  <c:v>6.0539107379584678E-2</c:v>
                </c:pt>
                <c:pt idx="191">
                  <c:v>5.391073795846224E-2</c:v>
                </c:pt>
                <c:pt idx="192">
                  <c:v>4.2421564295183511E-2</c:v>
                </c:pt>
                <c:pt idx="193">
                  <c:v>5.2143172779496316E-2</c:v>
                </c:pt>
                <c:pt idx="194">
                  <c:v>4.5514803358373879E-2</c:v>
                </c:pt>
                <c:pt idx="195">
                  <c:v>3.5351303579319593E-2</c:v>
                </c:pt>
                <c:pt idx="196">
                  <c:v>2.7397260273972712E-2</c:v>
                </c:pt>
                <c:pt idx="197">
                  <c:v>2.2094564737074718E-2</c:v>
                </c:pt>
                <c:pt idx="198">
                  <c:v>2.2536456031816199E-2</c:v>
                </c:pt>
                <c:pt idx="199">
                  <c:v>2.1652673442333237E-2</c:v>
                </c:pt>
                <c:pt idx="200">
                  <c:v>2.7839151568714193E-2</c:v>
                </c:pt>
                <c:pt idx="201">
                  <c:v>2.297834732655768E-2</c:v>
                </c:pt>
                <c:pt idx="202">
                  <c:v>2.651347768448975E-2</c:v>
                </c:pt>
                <c:pt idx="203">
                  <c:v>2.6071586389748047E-2</c:v>
                </c:pt>
                <c:pt idx="204">
                  <c:v>2.6071586389748047E-2</c:v>
                </c:pt>
                <c:pt idx="205">
                  <c:v>3.0932390631904561E-2</c:v>
                </c:pt>
                <c:pt idx="206">
                  <c:v>3.5793194874061074E-2</c:v>
                </c:pt>
                <c:pt idx="207">
                  <c:v>5.3468846663720759E-2</c:v>
                </c:pt>
                <c:pt idx="208">
                  <c:v>4.9049933716305727E-2</c:v>
                </c:pt>
                <c:pt idx="209">
                  <c:v>5.6562085726911127E-2</c:v>
                </c:pt>
                <c:pt idx="210">
                  <c:v>5.700397702165283E-2</c:v>
                </c:pt>
                <c:pt idx="211">
                  <c:v>6.1864781263809121E-2</c:v>
                </c:pt>
                <c:pt idx="212">
                  <c:v>5.6562085726911127E-2</c:v>
                </c:pt>
                <c:pt idx="213">
                  <c:v>5.4352629253203721E-2</c:v>
                </c:pt>
                <c:pt idx="214">
                  <c:v>5.1701281484754835E-2</c:v>
                </c:pt>
                <c:pt idx="215">
                  <c:v>5.6562085726911127E-2</c:v>
                </c:pt>
                <c:pt idx="216">
                  <c:v>4.5072912063632398E-2</c:v>
                </c:pt>
                <c:pt idx="217">
                  <c:v>3.0932390631904561E-2</c:v>
                </c:pt>
                <c:pt idx="218">
                  <c:v>1.9001325673884129E-2</c:v>
                </c:pt>
                <c:pt idx="219">
                  <c:v>1.9885108263367091E-2</c:v>
                </c:pt>
                <c:pt idx="220">
                  <c:v>7.9540433053468806E-3</c:v>
                </c:pt>
                <c:pt idx="221">
                  <c:v>-1.0605391073795767E-2</c:v>
                </c:pt>
                <c:pt idx="222">
                  <c:v>-1.2372956252761691E-2</c:v>
                </c:pt>
                <c:pt idx="223">
                  <c:v>-8.3959346000882507E-3</c:v>
                </c:pt>
                <c:pt idx="224">
                  <c:v>-4.4189129474148103E-3</c:v>
                </c:pt>
                <c:pt idx="225">
                  <c:v>-5.3026955368977724E-3</c:v>
                </c:pt>
                <c:pt idx="226">
                  <c:v>-8.8378258948298427E-3</c:v>
                </c:pt>
                <c:pt idx="227">
                  <c:v>-4.8608042421564024E-3</c:v>
                </c:pt>
                <c:pt idx="228">
                  <c:v>-5.7445868316393645E-3</c:v>
                </c:pt>
                <c:pt idx="229">
                  <c:v>-1.7233760494918315E-2</c:v>
                </c:pt>
                <c:pt idx="230">
                  <c:v>-1.6349977905435131E-2</c:v>
                </c:pt>
                <c:pt idx="231">
                  <c:v>-1.1047282368537359E-2</c:v>
                </c:pt>
                <c:pt idx="232">
                  <c:v>-2.0326999558108572E-2</c:v>
                </c:pt>
                <c:pt idx="233">
                  <c:v>-8.3959346000882507E-3</c:v>
                </c:pt>
                <c:pt idx="234">
                  <c:v>-7.9540433053468806E-3</c:v>
                </c:pt>
                <c:pt idx="235">
                  <c:v>4.8608042421565134E-3</c:v>
                </c:pt>
                <c:pt idx="236">
                  <c:v>3.0932390631903672E-3</c:v>
                </c:pt>
                <c:pt idx="237">
                  <c:v>0</c:v>
                </c:pt>
                <c:pt idx="238">
                  <c:v>1.3256738842244431E-3</c:v>
                </c:pt>
                <c:pt idx="239">
                  <c:v>-7.5121520106052886E-3</c:v>
                </c:pt>
                <c:pt idx="240">
                  <c:v>3.0932390631903672E-3</c:v>
                </c:pt>
                <c:pt idx="241">
                  <c:v>7.5121520106053996E-3</c:v>
                </c:pt>
                <c:pt idx="242">
                  <c:v>2.6513477684491082E-3</c:v>
                </c:pt>
                <c:pt idx="243">
                  <c:v>-4.4189129474148103E-3</c:v>
                </c:pt>
                <c:pt idx="244">
                  <c:v>-3.9770216526734403E-3</c:v>
                </c:pt>
                <c:pt idx="245">
                  <c:v>-7.0702607158639186E-3</c:v>
                </c:pt>
                <c:pt idx="246">
                  <c:v>-3.9770216526734403E-3</c:v>
                </c:pt>
                <c:pt idx="247">
                  <c:v>-7.5121520106052886E-3</c:v>
                </c:pt>
                <c:pt idx="248">
                  <c:v>-9.2797171895712127E-3</c:v>
                </c:pt>
                <c:pt idx="249">
                  <c:v>-1.6349977905435131E-2</c:v>
                </c:pt>
                <c:pt idx="250">
                  <c:v>-2.2094564737075162E-3</c:v>
                </c:pt>
                <c:pt idx="251">
                  <c:v>-1.3256738842244875E-2</c:v>
                </c:pt>
                <c:pt idx="252">
                  <c:v>-1.5466195315952169E-2</c:v>
                </c:pt>
                <c:pt idx="253">
                  <c:v>-3.5351303579318483E-3</c:v>
                </c:pt>
                <c:pt idx="254">
                  <c:v>-6.1864781263809565E-3</c:v>
                </c:pt>
                <c:pt idx="255">
                  <c:v>-7.9540433053468806E-3</c:v>
                </c:pt>
                <c:pt idx="256">
                  <c:v>-3.0932390631904783E-3</c:v>
                </c:pt>
                <c:pt idx="257">
                  <c:v>-1.1047282368537359E-2</c:v>
                </c:pt>
                <c:pt idx="258">
                  <c:v>-4.4189129474137001E-4</c:v>
                </c:pt>
                <c:pt idx="259">
                  <c:v>-5.3026955368977724E-3</c:v>
                </c:pt>
                <c:pt idx="260">
                  <c:v>-1.944321696862561E-2</c:v>
                </c:pt>
                <c:pt idx="261">
                  <c:v>-4.9933716305788689E-2</c:v>
                </c:pt>
                <c:pt idx="262">
                  <c:v>-3.9328325231992922E-2</c:v>
                </c:pt>
                <c:pt idx="263">
                  <c:v>-4.6840477242598322E-2</c:v>
                </c:pt>
                <c:pt idx="264">
                  <c:v>-3.5351303579319482E-2</c:v>
                </c:pt>
                <c:pt idx="265">
                  <c:v>-2.4745912505523604E-2</c:v>
                </c:pt>
                <c:pt idx="266">
                  <c:v>-2.5187803800265196E-2</c:v>
                </c:pt>
                <c:pt idx="267">
                  <c:v>-3.0490499337162968E-2</c:v>
                </c:pt>
                <c:pt idx="268">
                  <c:v>-4.0212107821475884E-2</c:v>
                </c:pt>
                <c:pt idx="269">
                  <c:v>-5.0817498895271651E-2</c:v>
                </c:pt>
                <c:pt idx="270">
                  <c:v>-4.1537781705700327E-2</c:v>
                </c:pt>
                <c:pt idx="271">
                  <c:v>-4.9049933716305727E-2</c:v>
                </c:pt>
                <c:pt idx="272">
                  <c:v>-4.8608042421564246E-2</c:v>
                </c:pt>
                <c:pt idx="273">
                  <c:v>-5.3468846663720648E-2</c:v>
                </c:pt>
                <c:pt idx="274">
                  <c:v>-5.3468846663720648E-2</c:v>
                </c:pt>
                <c:pt idx="275">
                  <c:v>-5.3468846663720648E-2</c:v>
                </c:pt>
                <c:pt idx="276">
                  <c:v>-6.7167476800707004E-2</c:v>
                </c:pt>
                <c:pt idx="277">
                  <c:v>-4.6398585947856841E-2</c:v>
                </c:pt>
                <c:pt idx="278">
                  <c:v>-4.7724259832081284E-2</c:v>
                </c:pt>
                <c:pt idx="279">
                  <c:v>-4.7724259832081284E-2</c:v>
                </c:pt>
                <c:pt idx="280">
                  <c:v>-4.6840477242598322E-2</c:v>
                </c:pt>
                <c:pt idx="281">
                  <c:v>-5.1701281484754724E-2</c:v>
                </c:pt>
                <c:pt idx="282">
                  <c:v>-3.1816173221387523E-2</c:v>
                </c:pt>
                <c:pt idx="283">
                  <c:v>-3.5793194874060963E-2</c:v>
                </c:pt>
                <c:pt idx="284">
                  <c:v>-2.9164825452938636E-2</c:v>
                </c:pt>
                <c:pt idx="285">
                  <c:v>-2.297834732655768E-2</c:v>
                </c:pt>
                <c:pt idx="286">
                  <c:v>-1.8117543084401277E-2</c:v>
                </c:pt>
                <c:pt idx="287">
                  <c:v>-2.0768890852850164E-2</c:v>
                </c:pt>
                <c:pt idx="288">
                  <c:v>-3.0048608042421598E-2</c:v>
                </c:pt>
                <c:pt idx="289">
                  <c:v>-2.4304021210782234E-2</c:v>
                </c:pt>
                <c:pt idx="290">
                  <c:v>-2.9164825452938636E-2</c:v>
                </c:pt>
                <c:pt idx="291">
                  <c:v>-3.2699955810870485E-2</c:v>
                </c:pt>
                <c:pt idx="292">
                  <c:v>-1.3698630136986245E-2</c:v>
                </c:pt>
                <c:pt idx="293">
                  <c:v>-1.3256738842244875E-2</c:v>
                </c:pt>
                <c:pt idx="294">
                  <c:v>-2.342023862129905E-2</c:v>
                </c:pt>
                <c:pt idx="295">
                  <c:v>-3.1816173221387523E-2</c:v>
                </c:pt>
                <c:pt idx="296">
                  <c:v>-3.5351303579319482E-2</c:v>
                </c:pt>
                <c:pt idx="297">
                  <c:v>-3.6676977463543925E-2</c:v>
                </c:pt>
                <c:pt idx="298">
                  <c:v>-4.5956694653115249E-2</c:v>
                </c:pt>
                <c:pt idx="299">
                  <c:v>-3.3583738400353447E-2</c:v>
                </c:pt>
                <c:pt idx="300">
                  <c:v>-1.8117543084401277E-2</c:v>
                </c:pt>
                <c:pt idx="301">
                  <c:v>-1.4140521431727837E-2</c:v>
                </c:pt>
                <c:pt idx="302">
                  <c:v>-7.0702607158639186E-3</c:v>
                </c:pt>
                <c:pt idx="303">
                  <c:v>-5.3026955368977724E-3</c:v>
                </c:pt>
                <c:pt idx="304">
                  <c:v>1.5024304021210799E-2</c:v>
                </c:pt>
                <c:pt idx="305">
                  <c:v>1.4140521431727837E-2</c:v>
                </c:pt>
                <c:pt idx="306">
                  <c:v>3.5351303579320703E-3</c:v>
                </c:pt>
                <c:pt idx="307">
                  <c:v>0</c:v>
                </c:pt>
                <c:pt idx="308">
                  <c:v>7.5121520106053996E-3</c:v>
                </c:pt>
                <c:pt idx="309">
                  <c:v>8.3959346000883617E-3</c:v>
                </c:pt>
                <c:pt idx="310">
                  <c:v>1.6791869200176945E-2</c:v>
                </c:pt>
                <c:pt idx="311">
                  <c:v>2.0326999558108794E-2</c:v>
                </c:pt>
                <c:pt idx="312">
                  <c:v>2.6071586389748047E-2</c:v>
                </c:pt>
                <c:pt idx="313">
                  <c:v>2.3862129916040864E-2</c:v>
                </c:pt>
                <c:pt idx="314">
                  <c:v>1.8117543084401166E-2</c:v>
                </c:pt>
                <c:pt idx="315">
                  <c:v>2.5187803800265085E-2</c:v>
                </c:pt>
                <c:pt idx="316">
                  <c:v>1.9443216968625832E-2</c:v>
                </c:pt>
                <c:pt idx="317">
                  <c:v>2.1210782147591756E-2</c:v>
                </c:pt>
                <c:pt idx="318">
                  <c:v>2.1652673442333237E-2</c:v>
                </c:pt>
                <c:pt idx="319">
                  <c:v>1.6791869200176945E-2</c:v>
                </c:pt>
                <c:pt idx="320">
                  <c:v>1.0605391073795989E-2</c:v>
                </c:pt>
                <c:pt idx="321">
                  <c:v>7.5121520106053996E-3</c:v>
                </c:pt>
                <c:pt idx="322">
                  <c:v>1.193106495802021E-2</c:v>
                </c:pt>
                <c:pt idx="323">
                  <c:v>1.546619531595228E-2</c:v>
                </c:pt>
                <c:pt idx="324">
                  <c:v>2.2094564737074718E-2</c:v>
                </c:pt>
                <c:pt idx="325">
                  <c:v>2.4304021210782123E-2</c:v>
                </c:pt>
                <c:pt idx="326">
                  <c:v>2.1210782147591756E-2</c:v>
                </c:pt>
                <c:pt idx="327">
                  <c:v>1.3698630136986356E-2</c:v>
                </c:pt>
                <c:pt idx="328">
                  <c:v>1.6791869200176945E-2</c:v>
                </c:pt>
                <c:pt idx="329">
                  <c:v>1.9885108263367091E-2</c:v>
                </c:pt>
                <c:pt idx="330">
                  <c:v>2.1210782147591756E-2</c:v>
                </c:pt>
                <c:pt idx="331">
                  <c:v>2.5187803800265085E-2</c:v>
                </c:pt>
                <c:pt idx="332">
                  <c:v>3.0932390631904561E-2</c:v>
                </c:pt>
                <c:pt idx="333">
                  <c:v>4.1537781705700549E-2</c:v>
                </c:pt>
                <c:pt idx="334">
                  <c:v>4.4189129474149436E-2</c:v>
                </c:pt>
                <c:pt idx="335">
                  <c:v>3.9328325231992922E-2</c:v>
                </c:pt>
                <c:pt idx="336">
                  <c:v>4.949182501104743E-2</c:v>
                </c:pt>
                <c:pt idx="337">
                  <c:v>2.8281042863455674E-2</c:v>
                </c:pt>
                <c:pt idx="338">
                  <c:v>2.3862129916040864E-2</c:v>
                </c:pt>
                <c:pt idx="339">
                  <c:v>2.651347768448975E-2</c:v>
                </c:pt>
                <c:pt idx="340">
                  <c:v>2.6071586389748047E-2</c:v>
                </c:pt>
                <c:pt idx="341">
                  <c:v>3.2699955810870707E-2</c:v>
                </c:pt>
                <c:pt idx="342">
                  <c:v>3.844454264250996E-2</c:v>
                </c:pt>
                <c:pt idx="343">
                  <c:v>4.3747238179407955E-2</c:v>
                </c:pt>
                <c:pt idx="344">
                  <c:v>5.4352629253203721E-2</c:v>
                </c:pt>
                <c:pt idx="345">
                  <c:v>5.7445868316394311E-2</c:v>
                </c:pt>
                <c:pt idx="346">
                  <c:v>5.6562085726911127E-2</c:v>
                </c:pt>
                <c:pt idx="347">
                  <c:v>6.2748563853292083E-2</c:v>
                </c:pt>
                <c:pt idx="348">
                  <c:v>6.3632346442775045E-2</c:v>
                </c:pt>
                <c:pt idx="349">
                  <c:v>6.0097216084843197E-2</c:v>
                </c:pt>
                <c:pt idx="350">
                  <c:v>5.9655324790101716E-2</c:v>
                </c:pt>
                <c:pt idx="351">
                  <c:v>6.6283694211223931E-2</c:v>
                </c:pt>
                <c:pt idx="352">
                  <c:v>6.495802032699971E-2</c:v>
                </c:pt>
                <c:pt idx="353">
                  <c:v>7.4237737516570812E-2</c:v>
                </c:pt>
                <c:pt idx="354">
                  <c:v>6.1864781263809121E-2</c:v>
                </c:pt>
                <c:pt idx="355">
                  <c:v>6.3190455148033564E-2</c:v>
                </c:pt>
                <c:pt idx="356">
                  <c:v>6.0097216084843197E-2</c:v>
                </c:pt>
                <c:pt idx="357">
                  <c:v>5.4794520547945202E-2</c:v>
                </c:pt>
                <c:pt idx="358">
                  <c:v>5.0817498895271873E-2</c:v>
                </c:pt>
                <c:pt idx="359">
                  <c:v>5.4794520547945202E-2</c:v>
                </c:pt>
                <c:pt idx="360">
                  <c:v>3.7560760053026998E-2</c:v>
                </c:pt>
                <c:pt idx="361">
                  <c:v>4.5514803358373879E-2</c:v>
                </c:pt>
                <c:pt idx="362">
                  <c:v>5.6562085726911127E-2</c:v>
                </c:pt>
                <c:pt idx="363">
                  <c:v>5.1259390190013354E-2</c:v>
                </c:pt>
                <c:pt idx="364">
                  <c:v>5.3468846663720759E-2</c:v>
                </c:pt>
                <c:pt idx="365">
                  <c:v>4.595669465311536E-2</c:v>
                </c:pt>
                <c:pt idx="366">
                  <c:v>4.595669465311536E-2</c:v>
                </c:pt>
                <c:pt idx="367">
                  <c:v>4.5072912063632398E-2</c:v>
                </c:pt>
                <c:pt idx="368">
                  <c:v>3.3141847105611966E-2</c:v>
                </c:pt>
                <c:pt idx="369">
                  <c:v>3.0490499337163079E-2</c:v>
                </c:pt>
                <c:pt idx="370">
                  <c:v>3.3583738400353669E-2</c:v>
                </c:pt>
                <c:pt idx="371">
                  <c:v>3.7560760053026998E-2</c:v>
                </c:pt>
                <c:pt idx="372">
                  <c:v>3.8002651347768479E-2</c:v>
                </c:pt>
                <c:pt idx="373">
                  <c:v>4.5072912063632398E-2</c:v>
                </c:pt>
                <c:pt idx="374">
                  <c:v>5.5236411842686683E-2</c:v>
                </c:pt>
                <c:pt idx="375">
                  <c:v>6.142288996906764E-2</c:v>
                </c:pt>
                <c:pt idx="376">
                  <c:v>6.4516129032258007E-2</c:v>
                </c:pt>
                <c:pt idx="377">
                  <c:v>6.0539107379584678E-2</c:v>
                </c:pt>
                <c:pt idx="378">
                  <c:v>6.0980998674326159E-2</c:v>
                </c:pt>
                <c:pt idx="379">
                  <c:v>5.7445868316394311E-2</c:v>
                </c:pt>
                <c:pt idx="380">
                  <c:v>5.9213433495360235E-2</c:v>
                </c:pt>
                <c:pt idx="381">
                  <c:v>7.1144498453380445E-2</c:v>
                </c:pt>
                <c:pt idx="382">
                  <c:v>6.5841802916482672E-2</c:v>
                </c:pt>
                <c:pt idx="383">
                  <c:v>6.893504197967304E-2</c:v>
                </c:pt>
                <c:pt idx="384">
                  <c:v>6.6725585505965634E-2</c:v>
                </c:pt>
                <c:pt idx="385">
                  <c:v>6.8051259390190078E-2</c:v>
                </c:pt>
                <c:pt idx="386">
                  <c:v>6.893504197967304E-2</c:v>
                </c:pt>
                <c:pt idx="387">
                  <c:v>6.7609368095448596E-2</c:v>
                </c:pt>
                <c:pt idx="388">
                  <c:v>6.6725585505965634E-2</c:v>
                </c:pt>
                <c:pt idx="389">
                  <c:v>6.9818824569156002E-2</c:v>
                </c:pt>
                <c:pt idx="390">
                  <c:v>7.998232434821051E-2</c:v>
                </c:pt>
                <c:pt idx="391">
                  <c:v>9.4564737074679606E-2</c:v>
                </c:pt>
                <c:pt idx="392">
                  <c:v>8.7052585064074428E-2</c:v>
                </c:pt>
                <c:pt idx="393">
                  <c:v>8.0866106937693472E-2</c:v>
                </c:pt>
                <c:pt idx="394">
                  <c:v>8.0424215642951769E-2</c:v>
                </c:pt>
                <c:pt idx="395">
                  <c:v>8.3517454706142358E-2</c:v>
                </c:pt>
                <c:pt idx="396">
                  <c:v>9.0145824127264795E-2</c:v>
                </c:pt>
                <c:pt idx="397">
                  <c:v>8.440123729562532E-2</c:v>
                </c:pt>
                <c:pt idx="398">
                  <c:v>7.8214759169244363E-2</c:v>
                </c:pt>
                <c:pt idx="399">
                  <c:v>8.0866106937693472E-2</c:v>
                </c:pt>
                <c:pt idx="400">
                  <c:v>7.9540433053468806E-2</c:v>
                </c:pt>
                <c:pt idx="401">
                  <c:v>0.10561201944321708</c:v>
                </c:pt>
                <c:pt idx="402">
                  <c:v>0.10030932390631908</c:v>
                </c:pt>
                <c:pt idx="403">
                  <c:v>9.1029606716747757E-2</c:v>
                </c:pt>
                <c:pt idx="404">
                  <c:v>9.3680954485196644E-2</c:v>
                </c:pt>
                <c:pt idx="405">
                  <c:v>6.8493150684931559E-2</c:v>
                </c:pt>
                <c:pt idx="406">
                  <c:v>4.1979673000441808E-2</c:v>
                </c:pt>
                <c:pt idx="407">
                  <c:v>3.4467520989836631E-2</c:v>
                </c:pt>
                <c:pt idx="408">
                  <c:v>3.8002651347768479E-2</c:v>
                </c:pt>
                <c:pt idx="409">
                  <c:v>5.5678303137428165E-2</c:v>
                </c:pt>
                <c:pt idx="410">
                  <c:v>5.0817498895271873E-2</c:v>
                </c:pt>
                <c:pt idx="411">
                  <c:v>4.6840477242598322E-2</c:v>
                </c:pt>
                <c:pt idx="412">
                  <c:v>4.9933716305788911E-2</c:v>
                </c:pt>
                <c:pt idx="413">
                  <c:v>3.4909412284578112E-2</c:v>
                </c:pt>
                <c:pt idx="414">
                  <c:v>2.7839151568714193E-2</c:v>
                </c:pt>
                <c:pt idx="415">
                  <c:v>3.7118868758285517E-2</c:v>
                </c:pt>
                <c:pt idx="416">
                  <c:v>3.1374281926646042E-2</c:v>
                </c:pt>
                <c:pt idx="417">
                  <c:v>4.5072912063632398E-2</c:v>
                </c:pt>
                <c:pt idx="418">
                  <c:v>4.8608042421564468E-2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934872"/>
        <c:axId val="307934088"/>
      </c:lineChart>
      <c:catAx>
        <c:axId val="30793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34088"/>
        <c:crosses val="autoZero"/>
        <c:auto val="1"/>
        <c:lblAlgn val="ctr"/>
        <c:lblOffset val="100"/>
        <c:noMultiLvlLbl val="0"/>
      </c:catAx>
      <c:valAx>
        <c:axId val="30793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3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B1AAE-4192-42E7-8EB0-81D71DC5FD60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82357-4E03-4D46-8E93-FBE38C1FE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0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1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65280"/>
          </a:xfrm>
        </p:spPr>
        <p:txBody>
          <a:bodyPr/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36792" y="2792665"/>
            <a:ext cx="3400531" cy="1086451"/>
          </a:xfrm>
        </p:spPr>
        <p:txBody>
          <a:bodyPr anchor="t">
            <a:normAutofit/>
          </a:bodyPr>
          <a:lstStyle>
            <a:lvl1pPr marL="0" marR="0" indent="0" algn="l" defTabSz="4460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82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ru-RU" dirty="0" smtClean="0"/>
              <a:t>ОСНОВНОЙ ЗАГОЛОВОК</a:t>
            </a:r>
            <a:br>
              <a:rPr lang="ru-RU" dirty="0" smtClean="0"/>
            </a:br>
            <a:r>
              <a:rPr lang="ru-RU" dirty="0" smtClean="0"/>
              <a:t>МОЖЕТ БЫТЬ</a:t>
            </a:r>
            <a:br>
              <a:rPr lang="ru-RU" dirty="0" smtClean="0"/>
            </a:br>
            <a:r>
              <a:rPr lang="ru-RU" dirty="0" smtClean="0"/>
              <a:t>В ТРИ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6120" y="3879114"/>
            <a:ext cx="3401202" cy="850542"/>
          </a:xfrm>
        </p:spPr>
        <p:txBody>
          <a:bodyPr anchor="t">
            <a:normAutofit/>
          </a:bodyPr>
          <a:lstStyle>
            <a:lvl1pPr marL="0" marR="0" indent="0" algn="l" defTabSz="4460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8">
                <a:solidFill>
                  <a:srgbClr val="FFFFFF"/>
                </a:solidFill>
                <a:latin typeface="+mj-lt"/>
                <a:cs typeface="Arial"/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 </a:t>
            </a:r>
          </a:p>
          <a:p>
            <a:r>
              <a:rPr lang="ru-RU" dirty="0" smtClean="0"/>
              <a:t>так же может занимать </a:t>
            </a:r>
          </a:p>
          <a:p>
            <a:r>
              <a:rPr lang="ru-RU" dirty="0" smtClean="0"/>
              <a:t>несколько строк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533345" y="5435079"/>
            <a:ext cx="1564852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8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жизни всегда </a:t>
            </a:r>
            <a:endParaRPr lang="en-US" sz="1198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198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есть место открытию</a:t>
            </a:r>
            <a:endParaRPr lang="ru-RU" sz="119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543220" y="5874780"/>
            <a:ext cx="1136850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98" dirty="0" smtClean="0">
                <a:solidFill>
                  <a:srgbClr val="00BAE3"/>
                </a:solidFill>
              </a:rPr>
              <a:t>open-</a:t>
            </a:r>
            <a:r>
              <a:rPr lang="en-US" sz="1198" dirty="0" err="1" smtClean="0">
                <a:solidFill>
                  <a:srgbClr val="00BAE3"/>
                </a:solidFill>
              </a:rPr>
              <a:t>broker.</a:t>
            </a:r>
            <a:r>
              <a:rPr lang="en-US" sz="1198" dirty="0" err="1" smtClean="0">
                <a:solidFill>
                  <a:srgbClr val="7F7F7F"/>
                </a:solidFill>
              </a:rPr>
              <a:t>ru</a:t>
            </a:r>
            <a:endParaRPr lang="ru-RU" sz="1198" dirty="0">
              <a:solidFill>
                <a:srgbClr val="7F7F7F"/>
              </a:solidFill>
            </a:endParaRPr>
          </a:p>
        </p:txBody>
      </p:sp>
      <p:pic>
        <p:nvPicPr>
          <p:cNvPr id="8" name="Изображение 7" descr="Logo_Open_Broker_logo_hor_ru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31" y="5036652"/>
            <a:ext cx="4106528" cy="147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 userDrawn="1"/>
        </p:nvSpPr>
        <p:spPr>
          <a:xfrm>
            <a:off x="468353" y="6110632"/>
            <a:ext cx="215572" cy="228517"/>
          </a:xfrm>
          <a:custGeom>
            <a:avLst/>
            <a:gdLst/>
            <a:ahLst/>
            <a:cxnLst/>
            <a:rect l="l" t="t" r="r" b="b"/>
            <a:pathLst>
              <a:path w="251987" h="252003">
                <a:moveTo>
                  <a:pt x="125995" y="0"/>
                </a:moveTo>
                <a:lnTo>
                  <a:pt x="83589" y="7314"/>
                </a:lnTo>
                <a:lnTo>
                  <a:pt x="47332" y="27568"/>
                </a:lnTo>
                <a:lnTo>
                  <a:pt x="19761" y="58224"/>
                </a:lnTo>
                <a:lnTo>
                  <a:pt x="3412" y="96745"/>
                </a:lnTo>
                <a:lnTo>
                  <a:pt x="0" y="125544"/>
                </a:lnTo>
                <a:lnTo>
                  <a:pt x="840" y="140272"/>
                </a:lnTo>
                <a:lnTo>
                  <a:pt x="12707" y="181046"/>
                </a:lnTo>
                <a:lnTo>
                  <a:pt x="36630" y="214767"/>
                </a:lnTo>
                <a:lnTo>
                  <a:pt x="70084" y="238940"/>
                </a:lnTo>
                <a:lnTo>
                  <a:pt x="110549" y="251068"/>
                </a:lnTo>
                <a:lnTo>
                  <a:pt x="125159" y="252003"/>
                </a:lnTo>
                <a:lnTo>
                  <a:pt x="139936" y="251165"/>
                </a:lnTo>
                <a:lnTo>
                  <a:pt x="180814" y="239333"/>
                </a:lnTo>
                <a:lnTo>
                  <a:pt x="214597" y="215477"/>
                </a:lnTo>
                <a:lnTo>
                  <a:pt x="221136" y="208280"/>
                </a:lnTo>
                <a:lnTo>
                  <a:pt x="92315" y="208280"/>
                </a:lnTo>
                <a:lnTo>
                  <a:pt x="90194" y="207772"/>
                </a:lnTo>
                <a:lnTo>
                  <a:pt x="53701" y="177608"/>
                </a:lnTo>
                <a:lnTo>
                  <a:pt x="40994" y="139785"/>
                </a:lnTo>
                <a:lnTo>
                  <a:pt x="40677" y="119684"/>
                </a:lnTo>
                <a:lnTo>
                  <a:pt x="41775" y="105894"/>
                </a:lnTo>
                <a:lnTo>
                  <a:pt x="57186" y="69439"/>
                </a:lnTo>
                <a:lnTo>
                  <a:pt x="88226" y="45110"/>
                </a:lnTo>
                <a:lnTo>
                  <a:pt x="92315" y="43726"/>
                </a:lnTo>
                <a:lnTo>
                  <a:pt x="221020" y="43726"/>
                </a:lnTo>
                <a:lnTo>
                  <a:pt x="215543" y="37514"/>
                </a:lnTo>
                <a:lnTo>
                  <a:pt x="182243" y="13253"/>
                </a:lnTo>
                <a:lnTo>
                  <a:pt x="141953" y="1001"/>
                </a:lnTo>
                <a:lnTo>
                  <a:pt x="127402" y="7"/>
                </a:lnTo>
                <a:lnTo>
                  <a:pt x="125995" y="0"/>
                </a:lnTo>
                <a:close/>
              </a:path>
              <a:path w="251987" h="252003">
                <a:moveTo>
                  <a:pt x="153618" y="43726"/>
                </a:moveTo>
                <a:lnTo>
                  <a:pt x="98360" y="43726"/>
                </a:lnTo>
                <a:lnTo>
                  <a:pt x="101573" y="45466"/>
                </a:lnTo>
                <a:lnTo>
                  <a:pt x="103466" y="48539"/>
                </a:lnTo>
                <a:lnTo>
                  <a:pt x="105002" y="51092"/>
                </a:lnTo>
                <a:lnTo>
                  <a:pt x="105409" y="53860"/>
                </a:lnTo>
                <a:lnTo>
                  <a:pt x="104812" y="57023"/>
                </a:lnTo>
                <a:lnTo>
                  <a:pt x="103796" y="62115"/>
                </a:lnTo>
                <a:lnTo>
                  <a:pt x="99287" y="64287"/>
                </a:lnTo>
                <a:lnTo>
                  <a:pt x="88269" y="71661"/>
                </a:lnTo>
                <a:lnTo>
                  <a:pt x="80167" y="82053"/>
                </a:lnTo>
                <a:lnTo>
                  <a:pt x="75516" y="94609"/>
                </a:lnTo>
                <a:lnTo>
                  <a:pt x="74599" y="148374"/>
                </a:lnTo>
                <a:lnTo>
                  <a:pt x="76672" y="161851"/>
                </a:lnTo>
                <a:lnTo>
                  <a:pt x="82550" y="173750"/>
                </a:lnTo>
                <a:lnTo>
                  <a:pt x="91718" y="183230"/>
                </a:lnTo>
                <a:lnTo>
                  <a:pt x="99465" y="187820"/>
                </a:lnTo>
                <a:lnTo>
                  <a:pt x="100468" y="188379"/>
                </a:lnTo>
                <a:lnTo>
                  <a:pt x="103910" y="190588"/>
                </a:lnTo>
                <a:lnTo>
                  <a:pt x="104812" y="194970"/>
                </a:lnTo>
                <a:lnTo>
                  <a:pt x="105409" y="198145"/>
                </a:lnTo>
                <a:lnTo>
                  <a:pt x="105002" y="200914"/>
                </a:lnTo>
                <a:lnTo>
                  <a:pt x="101573" y="206590"/>
                </a:lnTo>
                <a:lnTo>
                  <a:pt x="98398" y="208280"/>
                </a:lnTo>
                <a:lnTo>
                  <a:pt x="153618" y="208280"/>
                </a:lnTo>
                <a:lnTo>
                  <a:pt x="150430" y="206590"/>
                </a:lnTo>
                <a:lnTo>
                  <a:pt x="148525" y="203479"/>
                </a:lnTo>
                <a:lnTo>
                  <a:pt x="147014" y="200914"/>
                </a:lnTo>
                <a:lnTo>
                  <a:pt x="146595" y="198145"/>
                </a:lnTo>
                <a:lnTo>
                  <a:pt x="147192" y="194970"/>
                </a:lnTo>
                <a:lnTo>
                  <a:pt x="148081" y="190588"/>
                </a:lnTo>
                <a:lnTo>
                  <a:pt x="151510" y="188379"/>
                </a:lnTo>
                <a:lnTo>
                  <a:pt x="152513" y="187820"/>
                </a:lnTo>
                <a:lnTo>
                  <a:pt x="163599" y="180439"/>
                </a:lnTo>
                <a:lnTo>
                  <a:pt x="171758" y="170079"/>
                </a:lnTo>
                <a:lnTo>
                  <a:pt x="176462" y="157577"/>
                </a:lnTo>
                <a:lnTo>
                  <a:pt x="177418" y="103657"/>
                </a:lnTo>
                <a:lnTo>
                  <a:pt x="175332" y="90141"/>
                </a:lnTo>
                <a:lnTo>
                  <a:pt x="169438" y="78227"/>
                </a:lnTo>
                <a:lnTo>
                  <a:pt x="160280" y="68769"/>
                </a:lnTo>
                <a:lnTo>
                  <a:pt x="152665" y="64249"/>
                </a:lnTo>
                <a:lnTo>
                  <a:pt x="148195" y="62115"/>
                </a:lnTo>
                <a:lnTo>
                  <a:pt x="147192" y="57023"/>
                </a:lnTo>
                <a:lnTo>
                  <a:pt x="146595" y="53860"/>
                </a:lnTo>
                <a:lnTo>
                  <a:pt x="147014" y="51092"/>
                </a:lnTo>
                <a:lnTo>
                  <a:pt x="148525" y="48539"/>
                </a:lnTo>
                <a:lnTo>
                  <a:pt x="150430" y="45466"/>
                </a:lnTo>
                <a:lnTo>
                  <a:pt x="153618" y="43726"/>
                </a:lnTo>
                <a:close/>
              </a:path>
              <a:path w="251987" h="252003">
                <a:moveTo>
                  <a:pt x="221020" y="43726"/>
                </a:moveTo>
                <a:lnTo>
                  <a:pt x="159689" y="43726"/>
                </a:lnTo>
                <a:lnTo>
                  <a:pt x="161822" y="44196"/>
                </a:lnTo>
                <a:lnTo>
                  <a:pt x="169552" y="47849"/>
                </a:lnTo>
                <a:lnTo>
                  <a:pt x="198222" y="74340"/>
                </a:lnTo>
                <a:lnTo>
                  <a:pt x="210973" y="112100"/>
                </a:lnTo>
                <a:lnTo>
                  <a:pt x="211301" y="132321"/>
                </a:lnTo>
                <a:lnTo>
                  <a:pt x="210204" y="146135"/>
                </a:lnTo>
                <a:lnTo>
                  <a:pt x="194799" y="182614"/>
                </a:lnTo>
                <a:lnTo>
                  <a:pt x="163753" y="206883"/>
                </a:lnTo>
                <a:lnTo>
                  <a:pt x="159689" y="208280"/>
                </a:lnTo>
                <a:lnTo>
                  <a:pt x="221136" y="208280"/>
                </a:lnTo>
                <a:lnTo>
                  <a:pt x="244344" y="169302"/>
                </a:lnTo>
                <a:lnTo>
                  <a:pt x="251987" y="127151"/>
                </a:lnTo>
                <a:lnTo>
                  <a:pt x="251151" y="112326"/>
                </a:lnTo>
                <a:lnTo>
                  <a:pt x="239347" y="71350"/>
                </a:lnTo>
                <a:lnTo>
                  <a:pt x="224656" y="47849"/>
                </a:lnTo>
                <a:lnTo>
                  <a:pt x="221020" y="43726"/>
                </a:lnTo>
                <a:close/>
              </a:path>
            </a:pathLst>
          </a:custGeom>
          <a:solidFill>
            <a:srgbClr val="00BAE3"/>
          </a:solidFill>
        </p:spPr>
        <p:txBody>
          <a:bodyPr wrap="square" lIns="0" tIns="0" rIns="0" bIns="0" rtlCol="0">
            <a:noAutofit/>
          </a:bodyPr>
          <a:lstStyle/>
          <a:p>
            <a:endParaRPr sz="1632"/>
          </a:p>
        </p:txBody>
      </p:sp>
      <p:sp>
        <p:nvSpPr>
          <p:cNvPr id="9" name="Содержимое 5"/>
          <p:cNvSpPr>
            <a:spLocks noGrp="1"/>
          </p:cNvSpPr>
          <p:nvPr>
            <p:ph idx="28" hasCustomPrompt="1"/>
          </p:nvPr>
        </p:nvSpPr>
        <p:spPr>
          <a:xfrm>
            <a:off x="375710" y="550140"/>
            <a:ext cx="8230488" cy="478384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2902">
                <a:solidFill>
                  <a:srgbClr val="00BAE3"/>
                </a:solidFill>
                <a:latin typeface="+mj-lt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365420" y="1035340"/>
            <a:ext cx="7512765" cy="411099"/>
          </a:xfrm>
          <a:prstGeom prst="rect">
            <a:avLst/>
          </a:prstGeom>
        </p:spPr>
        <p:txBody>
          <a:bodyPr vert="horz" lIns="94568" tIns="47284" rIns="94568" bIns="47284" rtlCol="0" anchor="t">
            <a:norm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1600" kern="1200" baseline="0">
                <a:solidFill>
                  <a:srgbClr val="7F7F7F"/>
                </a:solidFill>
                <a:latin typeface="+mj-lt"/>
                <a:ea typeface="+mj-ea"/>
                <a:cs typeface="Arial"/>
              </a:defRPr>
            </a:lvl1pPr>
          </a:lstStyle>
          <a:p>
            <a:endParaRPr lang="ru-RU" sz="1451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75710" y="1042464"/>
            <a:ext cx="8230488" cy="389579"/>
          </a:xfrm>
        </p:spPr>
        <p:txBody>
          <a:bodyPr>
            <a:noAutofit/>
          </a:bodyPr>
          <a:lstStyle>
            <a:lvl1pPr marL="0" marR="0" indent="0" algn="l" defTabSz="472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51">
                <a:solidFill>
                  <a:srgbClr val="7F7F7F"/>
                </a:solidFill>
                <a:latin typeface="+mj-lt"/>
              </a:defRPr>
            </a:lvl1pPr>
            <a:lvl2pPr>
              <a:defRPr sz="1451">
                <a:latin typeface="+mj-lt"/>
              </a:defRPr>
            </a:lvl2pPr>
            <a:lvl3pPr>
              <a:defRPr sz="1451">
                <a:latin typeface="+mj-lt"/>
              </a:defRPr>
            </a:lvl3pPr>
            <a:lvl4pPr>
              <a:defRPr sz="1451">
                <a:latin typeface="+mj-lt"/>
              </a:defRPr>
            </a:lvl4pPr>
            <a:lvl5pPr>
              <a:defRPr sz="1451">
                <a:latin typeface="+mj-lt"/>
              </a:defRPr>
            </a:lvl5pPr>
          </a:lstStyle>
          <a:p>
            <a:pPr lvl="0"/>
            <a:r>
              <a:rPr lang="uk-UA" dirty="0" smtClean="0"/>
              <a:t>ПОДЗАГОЛОВОК СЛАЙДА</a:t>
            </a:r>
            <a:endParaRPr lang="uk-UA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1" y="6077468"/>
            <a:ext cx="2133601" cy="365125"/>
          </a:xfrm>
        </p:spPr>
        <p:txBody>
          <a:bodyPr/>
          <a:lstStyle>
            <a:lvl1pPr>
              <a:defRPr b="0" i="0">
                <a:solidFill>
                  <a:srgbClr val="7F7F7F"/>
                </a:solidFill>
                <a:latin typeface="Calibri Light"/>
                <a:cs typeface="Calibri Light"/>
              </a:defRPr>
            </a:lvl1pPr>
          </a:lstStyle>
          <a:p>
            <a:fld id="{7DCF1EA8-601E-944A-8771-CD18B83E52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1093433" y="6091864"/>
            <a:ext cx="949571" cy="365125"/>
          </a:xfrm>
        </p:spPr>
        <p:txBody>
          <a:bodyPr/>
          <a:lstStyle>
            <a:lvl1pPr>
              <a:defRPr b="0" i="0">
                <a:solidFill>
                  <a:srgbClr val="7F7F7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Дата</a:t>
            </a:r>
            <a:endParaRPr lang="ru-RU" dirty="0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3003" y="6091864"/>
            <a:ext cx="2895600" cy="365125"/>
          </a:xfrm>
        </p:spPr>
        <p:txBody>
          <a:bodyPr/>
          <a:lstStyle>
            <a:lvl1pPr algn="l">
              <a:defRPr b="0" i="0">
                <a:solidFill>
                  <a:srgbClr val="7F7F7F"/>
                </a:solidFill>
                <a:latin typeface="Calibri Light"/>
                <a:cs typeface="Calibri Ligh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82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50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00BAE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/>
              <a:t>Номер слайда</a:t>
            </a:r>
            <a:endParaRPr lang="ru-RU" dirty="0"/>
          </a:p>
        </p:txBody>
      </p:sp>
      <p:sp>
        <p:nvSpPr>
          <p:cNvPr id="13" name="object 3"/>
          <p:cNvSpPr/>
          <p:nvPr userDrawn="1"/>
        </p:nvSpPr>
        <p:spPr>
          <a:xfrm>
            <a:off x="468353" y="6110631"/>
            <a:ext cx="215572" cy="228517"/>
          </a:xfrm>
          <a:custGeom>
            <a:avLst/>
            <a:gdLst/>
            <a:ahLst/>
            <a:cxnLst/>
            <a:rect l="l" t="t" r="r" b="b"/>
            <a:pathLst>
              <a:path w="251987" h="252003">
                <a:moveTo>
                  <a:pt x="125995" y="0"/>
                </a:moveTo>
                <a:lnTo>
                  <a:pt x="83589" y="7314"/>
                </a:lnTo>
                <a:lnTo>
                  <a:pt x="47332" y="27568"/>
                </a:lnTo>
                <a:lnTo>
                  <a:pt x="19761" y="58224"/>
                </a:lnTo>
                <a:lnTo>
                  <a:pt x="3412" y="96745"/>
                </a:lnTo>
                <a:lnTo>
                  <a:pt x="0" y="125544"/>
                </a:lnTo>
                <a:lnTo>
                  <a:pt x="840" y="140272"/>
                </a:lnTo>
                <a:lnTo>
                  <a:pt x="12707" y="181046"/>
                </a:lnTo>
                <a:lnTo>
                  <a:pt x="36630" y="214767"/>
                </a:lnTo>
                <a:lnTo>
                  <a:pt x="70084" y="238940"/>
                </a:lnTo>
                <a:lnTo>
                  <a:pt x="110549" y="251068"/>
                </a:lnTo>
                <a:lnTo>
                  <a:pt x="125159" y="252003"/>
                </a:lnTo>
                <a:lnTo>
                  <a:pt x="139936" y="251165"/>
                </a:lnTo>
                <a:lnTo>
                  <a:pt x="180814" y="239333"/>
                </a:lnTo>
                <a:lnTo>
                  <a:pt x="214597" y="215477"/>
                </a:lnTo>
                <a:lnTo>
                  <a:pt x="221136" y="208280"/>
                </a:lnTo>
                <a:lnTo>
                  <a:pt x="92315" y="208280"/>
                </a:lnTo>
                <a:lnTo>
                  <a:pt x="90194" y="207772"/>
                </a:lnTo>
                <a:lnTo>
                  <a:pt x="53701" y="177608"/>
                </a:lnTo>
                <a:lnTo>
                  <a:pt x="40994" y="139785"/>
                </a:lnTo>
                <a:lnTo>
                  <a:pt x="40677" y="119684"/>
                </a:lnTo>
                <a:lnTo>
                  <a:pt x="41775" y="105894"/>
                </a:lnTo>
                <a:lnTo>
                  <a:pt x="57186" y="69439"/>
                </a:lnTo>
                <a:lnTo>
                  <a:pt x="88226" y="45110"/>
                </a:lnTo>
                <a:lnTo>
                  <a:pt x="92315" y="43726"/>
                </a:lnTo>
                <a:lnTo>
                  <a:pt x="221020" y="43726"/>
                </a:lnTo>
                <a:lnTo>
                  <a:pt x="215543" y="37514"/>
                </a:lnTo>
                <a:lnTo>
                  <a:pt x="182243" y="13253"/>
                </a:lnTo>
                <a:lnTo>
                  <a:pt x="141953" y="1001"/>
                </a:lnTo>
                <a:lnTo>
                  <a:pt x="127402" y="7"/>
                </a:lnTo>
                <a:lnTo>
                  <a:pt x="125995" y="0"/>
                </a:lnTo>
                <a:close/>
              </a:path>
              <a:path w="251987" h="252003">
                <a:moveTo>
                  <a:pt x="153618" y="43726"/>
                </a:moveTo>
                <a:lnTo>
                  <a:pt x="98360" y="43726"/>
                </a:lnTo>
                <a:lnTo>
                  <a:pt x="101573" y="45466"/>
                </a:lnTo>
                <a:lnTo>
                  <a:pt x="103466" y="48539"/>
                </a:lnTo>
                <a:lnTo>
                  <a:pt x="105002" y="51092"/>
                </a:lnTo>
                <a:lnTo>
                  <a:pt x="105409" y="53860"/>
                </a:lnTo>
                <a:lnTo>
                  <a:pt x="104812" y="57023"/>
                </a:lnTo>
                <a:lnTo>
                  <a:pt x="103796" y="62115"/>
                </a:lnTo>
                <a:lnTo>
                  <a:pt x="99287" y="64287"/>
                </a:lnTo>
                <a:lnTo>
                  <a:pt x="88269" y="71661"/>
                </a:lnTo>
                <a:lnTo>
                  <a:pt x="80167" y="82053"/>
                </a:lnTo>
                <a:lnTo>
                  <a:pt x="75516" y="94609"/>
                </a:lnTo>
                <a:lnTo>
                  <a:pt x="74599" y="148374"/>
                </a:lnTo>
                <a:lnTo>
                  <a:pt x="76672" y="161851"/>
                </a:lnTo>
                <a:lnTo>
                  <a:pt x="82550" y="173750"/>
                </a:lnTo>
                <a:lnTo>
                  <a:pt x="91718" y="183230"/>
                </a:lnTo>
                <a:lnTo>
                  <a:pt x="99465" y="187820"/>
                </a:lnTo>
                <a:lnTo>
                  <a:pt x="100468" y="188379"/>
                </a:lnTo>
                <a:lnTo>
                  <a:pt x="103910" y="190588"/>
                </a:lnTo>
                <a:lnTo>
                  <a:pt x="104812" y="194970"/>
                </a:lnTo>
                <a:lnTo>
                  <a:pt x="105409" y="198145"/>
                </a:lnTo>
                <a:lnTo>
                  <a:pt x="105002" y="200914"/>
                </a:lnTo>
                <a:lnTo>
                  <a:pt x="101573" y="206590"/>
                </a:lnTo>
                <a:lnTo>
                  <a:pt x="98398" y="208280"/>
                </a:lnTo>
                <a:lnTo>
                  <a:pt x="153618" y="208280"/>
                </a:lnTo>
                <a:lnTo>
                  <a:pt x="150430" y="206590"/>
                </a:lnTo>
                <a:lnTo>
                  <a:pt x="148525" y="203479"/>
                </a:lnTo>
                <a:lnTo>
                  <a:pt x="147014" y="200914"/>
                </a:lnTo>
                <a:lnTo>
                  <a:pt x="146595" y="198145"/>
                </a:lnTo>
                <a:lnTo>
                  <a:pt x="147192" y="194970"/>
                </a:lnTo>
                <a:lnTo>
                  <a:pt x="148081" y="190588"/>
                </a:lnTo>
                <a:lnTo>
                  <a:pt x="151510" y="188379"/>
                </a:lnTo>
                <a:lnTo>
                  <a:pt x="152513" y="187820"/>
                </a:lnTo>
                <a:lnTo>
                  <a:pt x="163599" y="180439"/>
                </a:lnTo>
                <a:lnTo>
                  <a:pt x="171758" y="170079"/>
                </a:lnTo>
                <a:lnTo>
                  <a:pt x="176462" y="157577"/>
                </a:lnTo>
                <a:lnTo>
                  <a:pt x="177418" y="103657"/>
                </a:lnTo>
                <a:lnTo>
                  <a:pt x="175332" y="90141"/>
                </a:lnTo>
                <a:lnTo>
                  <a:pt x="169438" y="78227"/>
                </a:lnTo>
                <a:lnTo>
                  <a:pt x="160280" y="68769"/>
                </a:lnTo>
                <a:lnTo>
                  <a:pt x="152665" y="64249"/>
                </a:lnTo>
                <a:lnTo>
                  <a:pt x="148195" y="62115"/>
                </a:lnTo>
                <a:lnTo>
                  <a:pt x="147192" y="57023"/>
                </a:lnTo>
                <a:lnTo>
                  <a:pt x="146595" y="53860"/>
                </a:lnTo>
                <a:lnTo>
                  <a:pt x="147014" y="51092"/>
                </a:lnTo>
                <a:lnTo>
                  <a:pt x="148525" y="48539"/>
                </a:lnTo>
                <a:lnTo>
                  <a:pt x="150430" y="45466"/>
                </a:lnTo>
                <a:lnTo>
                  <a:pt x="153618" y="43726"/>
                </a:lnTo>
                <a:close/>
              </a:path>
              <a:path w="251987" h="252003">
                <a:moveTo>
                  <a:pt x="221020" y="43726"/>
                </a:moveTo>
                <a:lnTo>
                  <a:pt x="159689" y="43726"/>
                </a:lnTo>
                <a:lnTo>
                  <a:pt x="161822" y="44196"/>
                </a:lnTo>
                <a:lnTo>
                  <a:pt x="169552" y="47849"/>
                </a:lnTo>
                <a:lnTo>
                  <a:pt x="198222" y="74340"/>
                </a:lnTo>
                <a:lnTo>
                  <a:pt x="210973" y="112100"/>
                </a:lnTo>
                <a:lnTo>
                  <a:pt x="211301" y="132321"/>
                </a:lnTo>
                <a:lnTo>
                  <a:pt x="210204" y="146135"/>
                </a:lnTo>
                <a:lnTo>
                  <a:pt x="194799" y="182614"/>
                </a:lnTo>
                <a:lnTo>
                  <a:pt x="163753" y="206883"/>
                </a:lnTo>
                <a:lnTo>
                  <a:pt x="159689" y="208280"/>
                </a:lnTo>
                <a:lnTo>
                  <a:pt x="221136" y="208280"/>
                </a:lnTo>
                <a:lnTo>
                  <a:pt x="244344" y="169302"/>
                </a:lnTo>
                <a:lnTo>
                  <a:pt x="251987" y="127151"/>
                </a:lnTo>
                <a:lnTo>
                  <a:pt x="251151" y="112326"/>
                </a:lnTo>
                <a:lnTo>
                  <a:pt x="239347" y="71350"/>
                </a:lnTo>
                <a:lnTo>
                  <a:pt x="224656" y="47849"/>
                </a:lnTo>
                <a:lnTo>
                  <a:pt x="221020" y="43726"/>
                </a:lnTo>
                <a:close/>
              </a:path>
            </a:pathLst>
          </a:custGeom>
          <a:solidFill>
            <a:srgbClr val="00BAE3"/>
          </a:solidFill>
        </p:spPr>
        <p:txBody>
          <a:bodyPr wrap="square" lIns="0" tIns="0" rIns="0" bIns="0" rtlCol="0">
            <a:noAutofit/>
          </a:bodyPr>
          <a:lstStyle/>
          <a:p>
            <a:endParaRPr sz="1540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848964" y="6034278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Дата</a:t>
            </a:r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3" y="6034278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96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9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0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5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3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1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2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4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4D6EF-94BB-416E-AB75-3E4F112B37D7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9FCD-6B65-4493-998D-D95F2C848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2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education@open.ru" TargetMode="External"/><Relationship Id="rId3" Type="http://schemas.openxmlformats.org/officeDocument/2006/relationships/image" Target="../media/image40.wmf"/><Relationship Id="rId7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opentrainer.ru/#webinars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s://open-broker.ru/learni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 3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b="10478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836793" y="2528517"/>
            <a:ext cx="3400531" cy="1024972"/>
          </a:xfrm>
        </p:spPr>
        <p:txBody>
          <a:bodyPr>
            <a:noAutofit/>
          </a:bodyPr>
          <a:lstStyle/>
          <a:p>
            <a:r>
              <a:rPr lang="ru-RU" sz="17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ВЛОЖЕНИЯ </a:t>
            </a:r>
            <a:r>
              <a:rPr lang="en-US" sz="17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7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7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  МЕЖДУНАРОДНЫЕ РЫНКИ С  ПОМОЩЬЮ ETF</a:t>
            </a:r>
            <a:br>
              <a:rPr lang="ru-RU" sz="17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711" dirty="0">
                <a:latin typeface="Whitney Book" pitchFamily="50" charset="0"/>
                <a:cs typeface="Whitney Book" pitchFamily="50" charset="0"/>
              </a:rPr>
              <a:t/>
            </a:r>
            <a:br>
              <a:rPr lang="ru-RU" sz="1711" dirty="0">
                <a:latin typeface="Whitney Book" pitchFamily="50" charset="0"/>
                <a:cs typeface="Whitney Book" pitchFamily="50" charset="0"/>
              </a:rPr>
            </a:br>
            <a:endParaRPr lang="ru-RU" sz="1711" dirty="0">
              <a:latin typeface="Whitney Book" pitchFamily="50" charset="0"/>
              <a:cs typeface="Whitney Book" pitchFamily="50" charset="0"/>
            </a:endParaRPr>
          </a:p>
        </p:txBody>
      </p:sp>
      <p:sp>
        <p:nvSpPr>
          <p:cNvPr id="8" name="object 19"/>
          <p:cNvSpPr/>
          <p:nvPr/>
        </p:nvSpPr>
        <p:spPr>
          <a:xfrm>
            <a:off x="619290" y="2152684"/>
            <a:ext cx="3856967" cy="2801613"/>
          </a:xfrm>
          <a:custGeom>
            <a:avLst/>
            <a:gdLst/>
            <a:ahLst/>
            <a:cxnLst/>
            <a:rect l="l" t="t" r="r" b="b"/>
            <a:pathLst>
              <a:path w="4508500" h="3274872">
                <a:moveTo>
                  <a:pt x="0" y="0"/>
                </a:moveTo>
                <a:lnTo>
                  <a:pt x="0" y="3274872"/>
                </a:lnTo>
                <a:lnTo>
                  <a:pt x="4508500" y="2908147"/>
                </a:lnTo>
                <a:lnTo>
                  <a:pt x="4508500" y="359676"/>
                </a:lnTo>
                <a:lnTo>
                  <a:pt x="0" y="0"/>
                </a:lnTo>
                <a:close/>
              </a:path>
            </a:pathLst>
          </a:custGeom>
          <a:solidFill>
            <a:srgbClr val="00BAE3"/>
          </a:solidFill>
        </p:spPr>
        <p:txBody>
          <a:bodyPr wrap="square" lIns="0" tIns="0" rIns="0" bIns="0" rtlCol="0">
            <a:noAutofit/>
          </a:bodyPr>
          <a:lstStyle/>
          <a:p>
            <a:endParaRPr sz="1540"/>
          </a:p>
        </p:txBody>
      </p:sp>
      <p:sp>
        <p:nvSpPr>
          <p:cNvPr id="2" name="TextBox 1"/>
          <p:cNvSpPr txBox="1"/>
          <p:nvPr/>
        </p:nvSpPr>
        <p:spPr>
          <a:xfrm>
            <a:off x="836791" y="3672269"/>
            <a:ext cx="3400531" cy="30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6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Анастасия </a:t>
            </a:r>
            <a:r>
              <a:rPr lang="ru-RU" sz="1369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Заварзина</a:t>
            </a:r>
            <a:r>
              <a:rPr lang="ru-RU" sz="136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36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FinEx</a:t>
            </a:r>
            <a:r>
              <a:rPr lang="ru-RU" sz="136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6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ETF</a:t>
            </a:r>
            <a:endParaRPr lang="ru-RU" sz="136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Название 2"/>
          <p:cNvSpPr txBox="1">
            <a:spLocks/>
          </p:cNvSpPr>
          <p:nvPr/>
        </p:nvSpPr>
        <p:spPr>
          <a:xfrm>
            <a:off x="619290" y="2528517"/>
            <a:ext cx="3974961" cy="1198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460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82" kern="120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ВЛОЖЕНИЯ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  МЕЖДУНАРОДНЫЕ РЫНКИ С  ПОМОЩЬЮ ETF</a:t>
            </a:r>
            <a:b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dirty="0" smtClean="0">
                <a:latin typeface="Whitney Book" pitchFamily="50" charset="0"/>
                <a:cs typeface="Whitney Book" pitchFamily="50" charset="0"/>
              </a:rPr>
              <a:t/>
            </a:r>
            <a:br>
              <a:rPr lang="ru-RU" sz="1800" dirty="0" smtClean="0">
                <a:latin typeface="Whitney Book" pitchFamily="50" charset="0"/>
                <a:cs typeface="Whitney Book" pitchFamily="50" charset="0"/>
              </a:rPr>
            </a:br>
            <a:endParaRPr lang="ru-RU" sz="1800" dirty="0">
              <a:latin typeface="Whitney Book" pitchFamily="50" charset="0"/>
              <a:cs typeface="Whitney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581254" cy="478384"/>
          </a:xfrm>
        </p:spPr>
        <p:txBody>
          <a:bodyPr/>
          <a:lstStyle/>
          <a:p>
            <a:r>
              <a:rPr lang="ru-RU" dirty="0" smtClean="0"/>
              <a:t>Ключевые особенности </a:t>
            </a:r>
            <a:r>
              <a:rPr lang="en-US" dirty="0" smtClean="0"/>
              <a:t>ETF</a:t>
            </a:r>
            <a:r>
              <a:rPr lang="ru-RU" dirty="0" smtClean="0"/>
              <a:t> на Московской бирже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684" y="1597024"/>
            <a:ext cx="77832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Доступны для всех категорий инвесторов – не требуется квалификация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Налоговые льготы как по российским акциям: </a:t>
            </a:r>
          </a:p>
          <a:p>
            <a:pPr marL="800100" lvl="1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Налоговая льгота на долгосрочное владение</a:t>
            </a:r>
          </a:p>
          <a:p>
            <a:pPr marL="800100" lvl="1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Возможность приобретения на ИИС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Торговля на Московской бирже 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осуществляется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с одного счета с акциями и с такими же комиссиями</a:t>
            </a:r>
            <a:endParaRPr 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Можно покупать 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за рубли, доллары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и евро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Обращение под контролем Центрального Банка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val="3924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581254" cy="478384"/>
          </a:xfrm>
        </p:spPr>
        <p:txBody>
          <a:bodyPr/>
          <a:lstStyle/>
          <a:p>
            <a:r>
              <a:rPr lang="ru-RU" dirty="0" smtClean="0"/>
              <a:t>Как купить </a:t>
            </a:r>
            <a:r>
              <a:rPr lang="en-US" dirty="0" smtClean="0"/>
              <a:t>ETF</a:t>
            </a:r>
            <a:r>
              <a:rPr lang="ru-RU" dirty="0"/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5100" y="1268670"/>
            <a:ext cx="471036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/>
              <a:t>Как обычную акцию на Московской бирже: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в мобильном приложении 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в терминале </a:t>
            </a:r>
            <a:r>
              <a:rPr lang="en-US" sz="1600" dirty="0"/>
              <a:t>QUIK</a:t>
            </a:r>
            <a:endParaRPr lang="ru-RU" sz="1600" dirty="0"/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подав поручение по телефону </a:t>
            </a:r>
            <a:r>
              <a:rPr lang="ru-RU" sz="1600" dirty="0" smtClean="0"/>
              <a:t>брокера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70" y="3122898"/>
            <a:ext cx="8424334" cy="239128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359401" y="1168400"/>
            <a:ext cx="2150532" cy="3724001"/>
            <a:chOff x="6019801" y="1629377"/>
            <a:chExt cx="2404533" cy="417875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019801" y="1629377"/>
              <a:ext cx="2404533" cy="4178755"/>
            </a:xfrm>
            <a:prstGeom prst="roundRect">
              <a:avLst>
                <a:gd name="adj" fmla="val 9272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3643" y="1742852"/>
              <a:ext cx="2212616" cy="3927394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068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457" t="6249" r="13550" b="8267"/>
          <a:stretch/>
        </p:blipFill>
        <p:spPr>
          <a:xfrm>
            <a:off x="232835" y="1085838"/>
            <a:ext cx="6287720" cy="4540047"/>
          </a:xfrm>
          <a:prstGeom prst="rect">
            <a:avLst/>
          </a:prstGeom>
        </p:spPr>
      </p:pic>
      <p:sp>
        <p:nvSpPr>
          <p:cNvPr id="4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581254" cy="478384"/>
          </a:xfrm>
        </p:spPr>
        <p:txBody>
          <a:bodyPr/>
          <a:lstStyle/>
          <a:p>
            <a:r>
              <a:rPr lang="ru-RU" dirty="0" smtClean="0"/>
              <a:t>На что ориентироваться?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4662535" y="2740616"/>
            <a:ext cx="2004965" cy="431210"/>
          </a:xfrm>
          <a:prstGeom prst="leftArrow">
            <a:avLst>
              <a:gd name="adj1" fmla="val 50000"/>
              <a:gd name="adj2" fmla="val 196154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96918" y="1632312"/>
            <a:ext cx="22783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Расчетная стоимость акции известна в реальном времени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Можно оценить насколько биржевая цена соответствует расчетной стоимости акции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При отклонении биржевой стоимости от расчетной рынок выравнивает цены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615" y="5973202"/>
            <a:ext cx="25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605122" y="2819400"/>
            <a:ext cx="910468" cy="190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85264" y="6054901"/>
            <a:ext cx="750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При покупке</a:t>
            </a:r>
            <a:r>
              <a:rPr lang="en-US" sz="1600" i="1" dirty="0"/>
              <a:t>/</a:t>
            </a:r>
            <a:r>
              <a:rPr lang="ru-RU" sz="1600" i="1" dirty="0"/>
              <a:t>продаже нужно выставлять лимитированную заявку, </a:t>
            </a:r>
            <a:r>
              <a:rPr lang="ru-RU" sz="1600" i="1" u="sng" dirty="0"/>
              <a:t>не рыночную</a:t>
            </a:r>
          </a:p>
          <a:p>
            <a:endParaRPr lang="ru-RU" sz="1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731647" y="1085838"/>
            <a:ext cx="18107" cy="45400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521193"/>
              </p:ext>
            </p:extLst>
          </p:nvPr>
        </p:nvGraphicFramePr>
        <p:xfrm>
          <a:off x="4508596" y="999888"/>
          <a:ext cx="4091117" cy="270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A59CA230-4313-AC4E-8996-DAEF8400B42C}"/>
              </a:ext>
            </a:extLst>
          </p:cNvPr>
          <p:cNvSpPr/>
          <p:nvPr/>
        </p:nvSpPr>
        <p:spPr>
          <a:xfrm>
            <a:off x="1964812" y="3832520"/>
            <a:ext cx="4112137" cy="2624585"/>
          </a:xfrm>
          <a:custGeom>
            <a:avLst/>
            <a:gdLst/>
            <a:ahLst/>
            <a:cxnLst/>
            <a:rect l="l" t="t" r="r" b="b"/>
            <a:pathLst>
              <a:path w="4392295" h="2660015">
                <a:moveTo>
                  <a:pt x="0" y="2659799"/>
                </a:moveTo>
                <a:lnTo>
                  <a:pt x="4392002" y="2659799"/>
                </a:lnTo>
                <a:lnTo>
                  <a:pt x="4392002" y="0"/>
                </a:lnTo>
                <a:lnTo>
                  <a:pt x="0" y="0"/>
                </a:lnTo>
                <a:lnTo>
                  <a:pt x="0" y="2659799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75710" y="270461"/>
            <a:ext cx="8581254" cy="478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2" kern="1200">
                <a:solidFill>
                  <a:srgbClr val="00BAE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spc="-35" dirty="0" smtClean="0"/>
              <a:t>FXUS</a:t>
            </a:r>
            <a:r>
              <a:rPr lang="ru-RU" kern="0" spc="-35" dirty="0" smtClean="0"/>
              <a:t> – </a:t>
            </a:r>
            <a:r>
              <a:rPr lang="ru-RU" kern="0" spc="-5" dirty="0" smtClean="0"/>
              <a:t>американский</a:t>
            </a:r>
            <a:r>
              <a:rPr lang="ru-RU" kern="0" spc="-25" dirty="0" smtClean="0"/>
              <a:t> </a:t>
            </a:r>
            <a:r>
              <a:rPr lang="ru-RU" kern="0" spc="-5" dirty="0"/>
              <a:t>рынок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62901" y="7106031"/>
            <a:ext cx="421413" cy="2725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78100" y="7134225"/>
            <a:ext cx="243014" cy="2443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3EA3305E-2C06-4742-8165-D4FCFDEE54A4}"/>
              </a:ext>
            </a:extLst>
          </p:cNvPr>
          <p:cNvSpPr/>
          <p:nvPr/>
        </p:nvSpPr>
        <p:spPr>
          <a:xfrm>
            <a:off x="0" y="5139183"/>
            <a:ext cx="1240971" cy="1718817"/>
          </a:xfrm>
          <a:custGeom>
            <a:avLst/>
            <a:gdLst/>
            <a:ahLst/>
            <a:cxnLst/>
            <a:rect l="l" t="t" r="r" b="b"/>
            <a:pathLst>
              <a:path w="2704465" h="2988309">
                <a:moveTo>
                  <a:pt x="151949" y="0"/>
                </a:moveTo>
                <a:lnTo>
                  <a:pt x="103450" y="451"/>
                </a:lnTo>
                <a:lnTo>
                  <a:pt x="55170" y="1800"/>
                </a:lnTo>
                <a:lnTo>
                  <a:pt x="7119" y="4040"/>
                </a:lnTo>
                <a:lnTo>
                  <a:pt x="0" y="4504"/>
                </a:lnTo>
                <a:lnTo>
                  <a:pt x="0" y="2987997"/>
                </a:lnTo>
                <a:lnTo>
                  <a:pt x="2667090" y="2987997"/>
                </a:lnTo>
                <a:lnTo>
                  <a:pt x="2668488" y="2980158"/>
                </a:lnTo>
                <a:lnTo>
                  <a:pt x="2675899" y="2933639"/>
                </a:lnTo>
                <a:lnTo>
                  <a:pt x="2682468" y="2886845"/>
                </a:lnTo>
                <a:lnTo>
                  <a:pt x="2688187" y="2839783"/>
                </a:lnTo>
                <a:lnTo>
                  <a:pt x="2693048" y="2792461"/>
                </a:lnTo>
                <a:lnTo>
                  <a:pt x="2697043" y="2744889"/>
                </a:lnTo>
                <a:lnTo>
                  <a:pt x="2700164" y="2697072"/>
                </a:lnTo>
                <a:lnTo>
                  <a:pt x="2702403" y="2649020"/>
                </a:lnTo>
                <a:lnTo>
                  <a:pt x="2703753" y="2600741"/>
                </a:lnTo>
                <a:lnTo>
                  <a:pt x="2704204" y="2552242"/>
                </a:lnTo>
                <a:lnTo>
                  <a:pt x="2703753" y="2503744"/>
                </a:lnTo>
                <a:lnTo>
                  <a:pt x="2702403" y="2455465"/>
                </a:lnTo>
                <a:lnTo>
                  <a:pt x="2700164" y="2407414"/>
                </a:lnTo>
                <a:lnTo>
                  <a:pt x="2697043" y="2359598"/>
                </a:lnTo>
                <a:lnTo>
                  <a:pt x="2693048" y="2312025"/>
                </a:lnTo>
                <a:lnTo>
                  <a:pt x="2688187" y="2264704"/>
                </a:lnTo>
                <a:lnTo>
                  <a:pt x="2682468" y="2217643"/>
                </a:lnTo>
                <a:lnTo>
                  <a:pt x="2675899" y="2170849"/>
                </a:lnTo>
                <a:lnTo>
                  <a:pt x="2668488" y="2124330"/>
                </a:lnTo>
                <a:lnTo>
                  <a:pt x="2660244" y="2078095"/>
                </a:lnTo>
                <a:lnTo>
                  <a:pt x="2651173" y="2032151"/>
                </a:lnTo>
                <a:lnTo>
                  <a:pt x="2641284" y="1986506"/>
                </a:lnTo>
                <a:lnTo>
                  <a:pt x="2630585" y="1941169"/>
                </a:lnTo>
                <a:lnTo>
                  <a:pt x="2619084" y="1896147"/>
                </a:lnTo>
                <a:lnTo>
                  <a:pt x="2606789" y="1851448"/>
                </a:lnTo>
                <a:lnTo>
                  <a:pt x="2593708" y="1807081"/>
                </a:lnTo>
                <a:lnTo>
                  <a:pt x="2579848" y="1763052"/>
                </a:lnTo>
                <a:lnTo>
                  <a:pt x="2565219" y="1719371"/>
                </a:lnTo>
                <a:lnTo>
                  <a:pt x="2549827" y="1676046"/>
                </a:lnTo>
                <a:lnTo>
                  <a:pt x="2533681" y="1633083"/>
                </a:lnTo>
                <a:lnTo>
                  <a:pt x="2516789" y="1590491"/>
                </a:lnTo>
                <a:lnTo>
                  <a:pt x="2499159" y="1548279"/>
                </a:lnTo>
                <a:lnTo>
                  <a:pt x="2480799" y="1506454"/>
                </a:lnTo>
                <a:lnTo>
                  <a:pt x="2461716" y="1465024"/>
                </a:lnTo>
                <a:lnTo>
                  <a:pt x="2441919" y="1423996"/>
                </a:lnTo>
                <a:lnTo>
                  <a:pt x="2421415" y="1383380"/>
                </a:lnTo>
                <a:lnTo>
                  <a:pt x="2400213" y="1343183"/>
                </a:lnTo>
                <a:lnTo>
                  <a:pt x="2378321" y="1303413"/>
                </a:lnTo>
                <a:lnTo>
                  <a:pt x="2355747" y="1264078"/>
                </a:lnTo>
                <a:lnTo>
                  <a:pt x="2332498" y="1225186"/>
                </a:lnTo>
                <a:lnTo>
                  <a:pt x="2308582" y="1186745"/>
                </a:lnTo>
                <a:lnTo>
                  <a:pt x="2284009" y="1148763"/>
                </a:lnTo>
                <a:lnTo>
                  <a:pt x="2258785" y="1111248"/>
                </a:lnTo>
                <a:lnTo>
                  <a:pt x="2232918" y="1074208"/>
                </a:lnTo>
                <a:lnTo>
                  <a:pt x="2206417" y="1037650"/>
                </a:lnTo>
                <a:lnTo>
                  <a:pt x="2179289" y="1001584"/>
                </a:lnTo>
                <a:lnTo>
                  <a:pt x="2151543" y="966016"/>
                </a:lnTo>
                <a:lnTo>
                  <a:pt x="2123186" y="930955"/>
                </a:lnTo>
                <a:lnTo>
                  <a:pt x="2094226" y="896409"/>
                </a:lnTo>
                <a:lnTo>
                  <a:pt x="2064672" y="862386"/>
                </a:lnTo>
                <a:lnTo>
                  <a:pt x="2034532" y="828893"/>
                </a:lnTo>
                <a:lnTo>
                  <a:pt x="2003813" y="795939"/>
                </a:lnTo>
                <a:lnTo>
                  <a:pt x="1972523" y="763532"/>
                </a:lnTo>
                <a:lnTo>
                  <a:pt x="1940670" y="731679"/>
                </a:lnTo>
                <a:lnTo>
                  <a:pt x="1908263" y="700390"/>
                </a:lnTo>
                <a:lnTo>
                  <a:pt x="1875309" y="669670"/>
                </a:lnTo>
                <a:lnTo>
                  <a:pt x="1841816" y="639530"/>
                </a:lnTo>
                <a:lnTo>
                  <a:pt x="1807793" y="609976"/>
                </a:lnTo>
                <a:lnTo>
                  <a:pt x="1773246" y="581017"/>
                </a:lnTo>
                <a:lnTo>
                  <a:pt x="1738185" y="552660"/>
                </a:lnTo>
                <a:lnTo>
                  <a:pt x="1702617" y="524914"/>
                </a:lnTo>
                <a:lnTo>
                  <a:pt x="1666551" y="497786"/>
                </a:lnTo>
                <a:lnTo>
                  <a:pt x="1629993" y="471285"/>
                </a:lnTo>
                <a:lnTo>
                  <a:pt x="1592953" y="445418"/>
                </a:lnTo>
                <a:lnTo>
                  <a:pt x="1555437" y="420194"/>
                </a:lnTo>
                <a:lnTo>
                  <a:pt x="1517455" y="395621"/>
                </a:lnTo>
                <a:lnTo>
                  <a:pt x="1479014" y="371705"/>
                </a:lnTo>
                <a:lnTo>
                  <a:pt x="1440121" y="348456"/>
                </a:lnTo>
                <a:lnTo>
                  <a:pt x="1400786" y="325882"/>
                </a:lnTo>
                <a:lnTo>
                  <a:pt x="1361016" y="303990"/>
                </a:lnTo>
                <a:lnTo>
                  <a:pt x="1320819" y="282788"/>
                </a:lnTo>
                <a:lnTo>
                  <a:pt x="1280203" y="262285"/>
                </a:lnTo>
                <a:lnTo>
                  <a:pt x="1239175" y="242488"/>
                </a:lnTo>
                <a:lnTo>
                  <a:pt x="1197745" y="223405"/>
                </a:lnTo>
                <a:lnTo>
                  <a:pt x="1155919" y="205044"/>
                </a:lnTo>
                <a:lnTo>
                  <a:pt x="1113707" y="187414"/>
                </a:lnTo>
                <a:lnTo>
                  <a:pt x="1071115" y="170522"/>
                </a:lnTo>
                <a:lnTo>
                  <a:pt x="1028152" y="154376"/>
                </a:lnTo>
                <a:lnTo>
                  <a:pt x="984826" y="138985"/>
                </a:lnTo>
                <a:lnTo>
                  <a:pt x="941145" y="124355"/>
                </a:lnTo>
                <a:lnTo>
                  <a:pt x="897116" y="110496"/>
                </a:lnTo>
                <a:lnTo>
                  <a:pt x="852748" y="97415"/>
                </a:lnTo>
                <a:lnTo>
                  <a:pt x="808049" y="85120"/>
                </a:lnTo>
                <a:lnTo>
                  <a:pt x="763027" y="73619"/>
                </a:lnTo>
                <a:lnTo>
                  <a:pt x="717689" y="62920"/>
                </a:lnTo>
                <a:lnTo>
                  <a:pt x="672044" y="53031"/>
                </a:lnTo>
                <a:lnTo>
                  <a:pt x="626100" y="43960"/>
                </a:lnTo>
                <a:lnTo>
                  <a:pt x="579864" y="35715"/>
                </a:lnTo>
                <a:lnTo>
                  <a:pt x="533345" y="28305"/>
                </a:lnTo>
                <a:lnTo>
                  <a:pt x="486551" y="21736"/>
                </a:lnTo>
                <a:lnTo>
                  <a:pt x="439489" y="16017"/>
                </a:lnTo>
                <a:lnTo>
                  <a:pt x="392168" y="11156"/>
                </a:lnTo>
                <a:lnTo>
                  <a:pt x="344595" y="7161"/>
                </a:lnTo>
                <a:lnTo>
                  <a:pt x="296779" y="4040"/>
                </a:lnTo>
                <a:lnTo>
                  <a:pt x="248727" y="1800"/>
                </a:lnTo>
                <a:lnTo>
                  <a:pt x="200448" y="451"/>
                </a:lnTo>
                <a:lnTo>
                  <a:pt x="151949" y="0"/>
                </a:lnTo>
                <a:close/>
              </a:path>
            </a:pathLst>
          </a:custGeom>
          <a:solidFill>
            <a:srgbClr val="C9E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xmlns="" id="{B4498CF8-8624-CB4D-AB53-3A6C9B39F707}"/>
              </a:ext>
            </a:extLst>
          </p:cNvPr>
          <p:cNvSpPr/>
          <p:nvPr/>
        </p:nvSpPr>
        <p:spPr>
          <a:xfrm>
            <a:off x="85042" y="5334000"/>
            <a:ext cx="1547815" cy="1421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8AFFEF15-C2F3-1F4F-8AF0-58FEA8091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9" y="4473224"/>
            <a:ext cx="3067049" cy="2384776"/>
          </a:xfrm>
          <a:prstGeom prst="rect">
            <a:avLst/>
          </a:prstGeom>
        </p:spPr>
      </p:pic>
      <p:graphicFrame>
        <p:nvGraphicFramePr>
          <p:cNvPr id="28" name="object 21">
            <a:extLst>
              <a:ext uri="{FF2B5EF4-FFF2-40B4-BE49-F238E27FC236}">
                <a16:creationId xmlns:a16="http://schemas.microsoft.com/office/drawing/2014/main" xmlns="" id="{2CC2E84C-5DCE-0B45-B6FB-B6AD13038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50529"/>
              </p:ext>
            </p:extLst>
          </p:nvPr>
        </p:nvGraphicFramePr>
        <p:xfrm>
          <a:off x="1964812" y="4473224"/>
          <a:ext cx="4048734" cy="1916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2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6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089">
                <a:tc>
                  <a:txBody>
                    <a:bodyPr/>
                    <a:lstStyle/>
                    <a:p>
                      <a:pPr marL="269240">
                        <a:lnSpc>
                          <a:spcPts val="1165"/>
                        </a:lnSpc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Цена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акции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ETF*: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355"/>
                        </a:lnSpc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3 </a:t>
                      </a:r>
                      <a:r>
                        <a:rPr lang="en-US" sz="1100" spc="-1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451</a:t>
                      </a:r>
                      <a:r>
                        <a:rPr sz="1100" spc="-1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5" dirty="0" err="1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или</a:t>
                      </a: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-2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5</a:t>
                      </a:r>
                      <a:r>
                        <a:rPr lang="en-US" sz="1100" spc="-2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0</a:t>
                      </a:r>
                      <a:r>
                        <a:rPr sz="1100" spc="-2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,</a:t>
                      </a:r>
                      <a:r>
                        <a:rPr lang="en-US" sz="1100" spc="-2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79</a:t>
                      </a:r>
                      <a:r>
                        <a:rPr sz="1100" spc="-4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$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248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2413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доллары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1778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001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покупки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/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продажи: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3175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рубли и</a:t>
                      </a:r>
                      <a:r>
                        <a:rPr sz="1100" spc="-2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доллары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2540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002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Дивиденды/купоны: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2032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реинвестируются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084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Индекс: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175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119380">
                        <a:lnSpc>
                          <a:spcPts val="1400"/>
                        </a:lnSpc>
                        <a:spcBef>
                          <a:spcPts val="280"/>
                        </a:spcBef>
                      </a:pPr>
                      <a:r>
                        <a:rPr lang="en-US" sz="1100" kern="1200" spc="5" dirty="0" err="1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Solactive</a:t>
                      </a:r>
                      <a:r>
                        <a:rPr lang="en-US" sz="1100" kern="1200" spc="5" dirty="0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 GBS United States Large &amp; Mid Cap Index NTR</a:t>
                      </a:r>
                      <a:endParaRPr sz="1100" kern="1200" spc="5" dirty="0">
                        <a:solidFill>
                          <a:srgbClr val="1F4A9D"/>
                        </a:solidFill>
                        <a:latin typeface="Roboto-Medium"/>
                        <a:ea typeface="+mn-ea"/>
                        <a:cs typeface="Roboto-Medium"/>
                      </a:endParaRPr>
                    </a:p>
                  </a:txBody>
                  <a:tcPr marL="0" marR="0" marT="3556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170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Количество бумаг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внутри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175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100" spc="-1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563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2540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847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Общий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уровень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комиссии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(TER):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2032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0,9%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0" name="object 32">
            <a:extLst>
              <a:ext uri="{FF2B5EF4-FFF2-40B4-BE49-F238E27FC236}">
                <a16:creationId xmlns:a16="http://schemas.microsoft.com/office/drawing/2014/main" xmlns="" id="{0C2836A6-E0A4-2243-AA24-9C47E55C8680}"/>
              </a:ext>
            </a:extLst>
          </p:cNvPr>
          <p:cNvSpPr txBox="1"/>
          <p:nvPr/>
        </p:nvSpPr>
        <p:spPr>
          <a:xfrm>
            <a:off x="1261007" y="6585613"/>
            <a:ext cx="904240" cy="1417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231F20"/>
                </a:solidFill>
                <a:latin typeface="Roboto-Light"/>
                <a:cs typeface="Roboto-Light"/>
              </a:rPr>
              <a:t>* </a:t>
            </a:r>
            <a:r>
              <a:rPr sz="900" spc="5" dirty="0" err="1">
                <a:solidFill>
                  <a:srgbClr val="231F20"/>
                </a:solidFill>
                <a:latin typeface="Roboto-Light"/>
                <a:cs typeface="Roboto-Light"/>
              </a:rPr>
              <a:t>на</a:t>
            </a:r>
            <a:r>
              <a:rPr sz="900" spc="-75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lang="ru-RU" sz="9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2</a:t>
            </a:r>
            <a:r>
              <a:rPr lang="en-US" sz="9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9</a:t>
            </a:r>
            <a:r>
              <a:rPr sz="9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.0</a:t>
            </a:r>
            <a:r>
              <a:rPr lang="ru-RU" sz="900" spc="-5" dirty="0">
                <a:solidFill>
                  <a:srgbClr val="231F20"/>
                </a:solidFill>
                <a:latin typeface="Roboto-Light"/>
                <a:cs typeface="Roboto-Light"/>
              </a:rPr>
              <a:t>8</a:t>
            </a:r>
            <a:r>
              <a:rPr sz="9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.2019</a:t>
            </a:r>
            <a:endParaRPr sz="900" dirty="0">
              <a:latin typeface="Roboto-Light"/>
              <a:cs typeface="Roboto-Light"/>
            </a:endParaRPr>
          </a:p>
        </p:txBody>
      </p:sp>
      <p:graphicFrame>
        <p:nvGraphicFramePr>
          <p:cNvPr id="29" name="object 22">
            <a:extLst>
              <a:ext uri="{FF2B5EF4-FFF2-40B4-BE49-F238E27FC236}">
                <a16:creationId xmlns:a16="http://schemas.microsoft.com/office/drawing/2014/main" xmlns="" id="{70550F85-E7F8-D444-93D8-581F15CE9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9530"/>
              </p:ext>
            </p:extLst>
          </p:nvPr>
        </p:nvGraphicFramePr>
        <p:xfrm>
          <a:off x="254124" y="2702795"/>
          <a:ext cx="2917701" cy="872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9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7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35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9315">
                <a:tc gridSpan="5">
                  <a:txBody>
                    <a:bodyPr/>
                    <a:lstStyle/>
                    <a:p>
                      <a:pPr marL="50165">
                        <a:lnSpc>
                          <a:spcPts val="1689"/>
                        </a:lnSpc>
                      </a:pPr>
                      <a:r>
                        <a:rPr sz="1200" b="1" dirty="0" err="1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Доходность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200" b="1" spc="5" dirty="0" err="1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</a:t>
                      </a:r>
                      <a:r>
                        <a:rPr lang="ru-RU" sz="1200" b="1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*</a:t>
                      </a:r>
                      <a:endParaRPr sz="1100" baseline="32679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218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Валюта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6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мес.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1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3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3664" marR="128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с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начала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468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RUB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-1,9%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24,8%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37,4%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9,</a:t>
                      </a: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996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USD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0,8%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11,7%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44,5%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r>
                        <a:rPr sz="900" spc="-2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900" spc="-2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2" name="object 6">
            <a:extLst>
              <a:ext uri="{FF2B5EF4-FFF2-40B4-BE49-F238E27FC236}">
                <a16:creationId xmlns:a16="http://schemas.microsoft.com/office/drawing/2014/main" xmlns="" id="{A27454AF-671B-EF43-87FC-6BB7CD97F62B}"/>
              </a:ext>
            </a:extLst>
          </p:cNvPr>
          <p:cNvSpPr txBox="1"/>
          <p:nvPr/>
        </p:nvSpPr>
        <p:spPr>
          <a:xfrm>
            <a:off x="254124" y="943039"/>
            <a:ext cx="419483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1600" dirty="0">
                <a:solidFill>
                  <a:srgbClr val="231F20"/>
                </a:solidFill>
                <a:cs typeface="Roboto"/>
              </a:rPr>
              <a:t>Вложение в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крупнейшие американские  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компании: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портфель включает </a:t>
            </a:r>
            <a:r>
              <a:rPr sz="1600" spc="10" dirty="0" err="1">
                <a:solidFill>
                  <a:srgbClr val="231F20"/>
                </a:solidFill>
                <a:cs typeface="Roboto"/>
              </a:rPr>
              <a:t>более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  </a:t>
            </a:r>
            <a:r>
              <a:rPr lang="ru-RU" sz="1600" spc="5" dirty="0">
                <a:solidFill>
                  <a:srgbClr val="231F20"/>
                </a:solidFill>
                <a:cs typeface="Roboto"/>
              </a:rPr>
              <a:t>5</a:t>
            </a:r>
            <a:r>
              <a:rPr sz="1600" spc="5" dirty="0" smtClean="0">
                <a:solidFill>
                  <a:srgbClr val="231F20"/>
                </a:solidFill>
                <a:cs typeface="Roboto"/>
              </a:rPr>
              <a:t>00 </a:t>
            </a:r>
            <a:r>
              <a:rPr sz="1600" dirty="0" err="1">
                <a:solidFill>
                  <a:srgbClr val="231F20"/>
                </a:solidFill>
                <a:cs typeface="Roboto"/>
              </a:rPr>
              <a:t>бумаг</a:t>
            </a:r>
            <a:r>
              <a:rPr sz="1600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-5" dirty="0" smtClean="0">
                <a:solidFill>
                  <a:srgbClr val="231F20"/>
                </a:solidFill>
                <a:cs typeface="Roboto"/>
              </a:rPr>
              <a:t>(</a:t>
            </a:r>
            <a:r>
              <a:rPr lang="en-US" sz="1600" spc="-5" dirty="0" smtClean="0">
                <a:solidFill>
                  <a:srgbClr val="231F20"/>
                </a:solidFill>
                <a:cs typeface="Roboto"/>
              </a:rPr>
              <a:t>Microsoft </a:t>
            </a:r>
            <a:r>
              <a:rPr lang="en-US" sz="1600" spc="-5" dirty="0" err="1" smtClean="0">
                <a:solidFill>
                  <a:srgbClr val="231F20"/>
                </a:solidFill>
                <a:cs typeface="Roboto"/>
              </a:rPr>
              <a:t>corp</a:t>
            </a:r>
            <a:r>
              <a:rPr lang="en-US" sz="1600" spc="-5" dirty="0">
                <a:solidFill>
                  <a:srgbClr val="231F20"/>
                </a:solidFill>
                <a:cs typeface="Roboto"/>
              </a:rPr>
              <a:t> </a:t>
            </a:r>
            <a:r>
              <a:rPr lang="en-US" sz="1600" spc="-5" dirty="0" smtClean="0">
                <a:solidFill>
                  <a:srgbClr val="231F20"/>
                </a:solidFill>
                <a:cs typeface="Roboto"/>
              </a:rPr>
              <a:t>4.17%, </a:t>
            </a:r>
            <a:r>
              <a:rPr sz="1600" spc="-5" dirty="0" smtClean="0">
                <a:solidFill>
                  <a:srgbClr val="231F20"/>
                </a:solidFill>
                <a:cs typeface="Roboto"/>
              </a:rPr>
              <a:t>Apple</a:t>
            </a:r>
            <a:r>
              <a:rPr lang="en-US" sz="1600" spc="-5" dirty="0" smtClean="0">
                <a:solidFill>
                  <a:srgbClr val="231F20"/>
                </a:solidFill>
                <a:cs typeface="Roboto"/>
              </a:rPr>
              <a:t> 3.43%</a:t>
            </a:r>
            <a:r>
              <a:rPr sz="1600" spc="-5" dirty="0" smtClean="0">
                <a:solidFill>
                  <a:srgbClr val="231F20"/>
                </a:solidFill>
                <a:cs typeface="Roboto"/>
              </a:rPr>
              <a:t>,</a:t>
            </a:r>
            <a:r>
              <a:rPr lang="en-US" sz="1600" spc="-5" dirty="0" smtClean="0">
                <a:solidFill>
                  <a:srgbClr val="231F20"/>
                </a:solidFill>
                <a:cs typeface="Roboto"/>
              </a:rPr>
              <a:t> Amazon 3.26%</a:t>
            </a:r>
            <a:r>
              <a:rPr sz="1600" spc="-15" dirty="0" smtClean="0">
                <a:solidFill>
                  <a:srgbClr val="231F20"/>
                </a:solidFill>
                <a:cs typeface="Roboto"/>
              </a:rPr>
              <a:t>). </a:t>
            </a:r>
            <a:endParaRPr lang="ru-RU" sz="1600" spc="-15" dirty="0" smtClean="0">
              <a:solidFill>
                <a:srgbClr val="231F20"/>
              </a:solidFill>
              <a:cs typeface="Roboto"/>
            </a:endParaRPr>
          </a:p>
          <a:p>
            <a:pPr marL="12700" marR="5080"/>
            <a:r>
              <a:rPr sz="1600" spc="5" dirty="0" err="1" smtClean="0">
                <a:solidFill>
                  <a:srgbClr val="231F20"/>
                </a:solidFill>
                <a:cs typeface="Roboto"/>
              </a:rPr>
              <a:t>Основной</a:t>
            </a:r>
            <a:r>
              <a:rPr sz="1600" spc="5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инструмент  </a:t>
            </a:r>
            <a:r>
              <a:rPr sz="1600" spc="15" dirty="0">
                <a:solidFill>
                  <a:srgbClr val="231F20"/>
                </a:solidFill>
                <a:cs typeface="Roboto"/>
              </a:rPr>
              <a:t>для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международной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диверсификации  инвестиций.</a:t>
            </a:r>
            <a:endParaRPr sz="1600" dirty="0">
              <a:cs typeface="Roboto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xmlns="" id="{DA25D3EC-C0C0-074F-92E8-2E5FC07D3E8A}"/>
              </a:ext>
            </a:extLst>
          </p:cNvPr>
          <p:cNvSpPr txBox="1"/>
          <p:nvPr/>
        </p:nvSpPr>
        <p:spPr>
          <a:xfrm>
            <a:off x="2490837" y="4037168"/>
            <a:ext cx="2992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 err="1">
                <a:solidFill>
                  <a:srgbClr val="231F20"/>
                </a:solidFill>
                <a:latin typeface="Roboto"/>
                <a:cs typeface="Roboto"/>
              </a:rPr>
              <a:t>Характеристики</a:t>
            </a:r>
            <a:r>
              <a:rPr sz="120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5" dirty="0" err="1" smtClean="0">
                <a:solidFill>
                  <a:srgbClr val="231F20"/>
                </a:solidFill>
                <a:latin typeface="Roboto"/>
                <a:cs typeface="Roboto"/>
              </a:rPr>
              <a:t>инструмента</a:t>
            </a:r>
            <a:r>
              <a:rPr lang="ru-RU" sz="1200" b="1" spc="5" dirty="0" smtClean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7233" y="838277"/>
            <a:ext cx="195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Доходность, </a:t>
            </a:r>
            <a:r>
              <a:rPr lang="en-US" sz="1200" dirty="0" smtClean="0"/>
              <a:t>$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368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A915F5D-1354-3B46-A6C5-BDA8D74F5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01" y="4334721"/>
            <a:ext cx="3137368" cy="2342661"/>
          </a:xfrm>
          <a:prstGeom prst="rect">
            <a:avLst/>
          </a:prstGeom>
        </p:spPr>
      </p:pic>
      <p:sp>
        <p:nvSpPr>
          <p:cNvPr id="29" name="object 7">
            <a:extLst>
              <a:ext uri="{FF2B5EF4-FFF2-40B4-BE49-F238E27FC236}">
                <a16:creationId xmlns:a16="http://schemas.microsoft.com/office/drawing/2014/main" xmlns="" id="{A59CA230-4313-AC4E-8996-DAEF8400B42C}"/>
              </a:ext>
            </a:extLst>
          </p:cNvPr>
          <p:cNvSpPr/>
          <p:nvPr/>
        </p:nvSpPr>
        <p:spPr>
          <a:xfrm>
            <a:off x="1964812" y="3832520"/>
            <a:ext cx="3986189" cy="2624585"/>
          </a:xfrm>
          <a:custGeom>
            <a:avLst/>
            <a:gdLst/>
            <a:ahLst/>
            <a:cxnLst/>
            <a:rect l="l" t="t" r="r" b="b"/>
            <a:pathLst>
              <a:path w="4392295" h="2660015">
                <a:moveTo>
                  <a:pt x="0" y="2659799"/>
                </a:moveTo>
                <a:lnTo>
                  <a:pt x="4392002" y="2659799"/>
                </a:lnTo>
                <a:lnTo>
                  <a:pt x="4392002" y="0"/>
                </a:lnTo>
                <a:lnTo>
                  <a:pt x="0" y="0"/>
                </a:lnTo>
                <a:lnTo>
                  <a:pt x="0" y="2659799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75710" y="270461"/>
            <a:ext cx="8581254" cy="478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2" kern="1200">
                <a:solidFill>
                  <a:srgbClr val="00BAE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spc="-35" dirty="0" smtClean="0"/>
              <a:t>FXIT</a:t>
            </a:r>
            <a:r>
              <a:rPr lang="ru-RU" kern="0" spc="-35" dirty="0" smtClean="0"/>
              <a:t> –</a:t>
            </a:r>
            <a:r>
              <a:rPr lang="en-US" kern="0" spc="-35" dirty="0" smtClean="0"/>
              <a:t> </a:t>
            </a:r>
            <a:r>
              <a:rPr lang="ru-RU" kern="0" dirty="0"/>
              <a:t>акции </a:t>
            </a:r>
            <a:r>
              <a:rPr lang="ru-RU" kern="0" spc="-5" dirty="0"/>
              <a:t>компаний </a:t>
            </a:r>
            <a:r>
              <a:rPr lang="en-US" kern="0" spc="-5" dirty="0"/>
              <a:t>IT-</a:t>
            </a:r>
            <a:r>
              <a:rPr lang="ru-RU" kern="0" spc="-5" dirty="0"/>
              <a:t>сектора США</a:t>
            </a:r>
            <a:r>
              <a:rPr lang="ru-RU" kern="0" spc="-35" dirty="0" smtClean="0"/>
              <a:t> </a:t>
            </a:r>
            <a:endParaRPr lang="ru-RU" kern="0" spc="-5" dirty="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3EA3305E-2C06-4742-8165-D4FCFDEE54A4}"/>
              </a:ext>
            </a:extLst>
          </p:cNvPr>
          <p:cNvSpPr/>
          <p:nvPr/>
        </p:nvSpPr>
        <p:spPr>
          <a:xfrm>
            <a:off x="0" y="5139183"/>
            <a:ext cx="1240971" cy="1718817"/>
          </a:xfrm>
          <a:custGeom>
            <a:avLst/>
            <a:gdLst/>
            <a:ahLst/>
            <a:cxnLst/>
            <a:rect l="l" t="t" r="r" b="b"/>
            <a:pathLst>
              <a:path w="2704465" h="2988309">
                <a:moveTo>
                  <a:pt x="151949" y="0"/>
                </a:moveTo>
                <a:lnTo>
                  <a:pt x="103450" y="451"/>
                </a:lnTo>
                <a:lnTo>
                  <a:pt x="55170" y="1800"/>
                </a:lnTo>
                <a:lnTo>
                  <a:pt x="7119" y="4040"/>
                </a:lnTo>
                <a:lnTo>
                  <a:pt x="0" y="4504"/>
                </a:lnTo>
                <a:lnTo>
                  <a:pt x="0" y="2987997"/>
                </a:lnTo>
                <a:lnTo>
                  <a:pt x="2667090" y="2987997"/>
                </a:lnTo>
                <a:lnTo>
                  <a:pt x="2668488" y="2980158"/>
                </a:lnTo>
                <a:lnTo>
                  <a:pt x="2675899" y="2933639"/>
                </a:lnTo>
                <a:lnTo>
                  <a:pt x="2682468" y="2886845"/>
                </a:lnTo>
                <a:lnTo>
                  <a:pt x="2688187" y="2839783"/>
                </a:lnTo>
                <a:lnTo>
                  <a:pt x="2693048" y="2792461"/>
                </a:lnTo>
                <a:lnTo>
                  <a:pt x="2697043" y="2744889"/>
                </a:lnTo>
                <a:lnTo>
                  <a:pt x="2700164" y="2697072"/>
                </a:lnTo>
                <a:lnTo>
                  <a:pt x="2702403" y="2649020"/>
                </a:lnTo>
                <a:lnTo>
                  <a:pt x="2703753" y="2600741"/>
                </a:lnTo>
                <a:lnTo>
                  <a:pt x="2704204" y="2552242"/>
                </a:lnTo>
                <a:lnTo>
                  <a:pt x="2703753" y="2503744"/>
                </a:lnTo>
                <a:lnTo>
                  <a:pt x="2702403" y="2455465"/>
                </a:lnTo>
                <a:lnTo>
                  <a:pt x="2700164" y="2407414"/>
                </a:lnTo>
                <a:lnTo>
                  <a:pt x="2697043" y="2359598"/>
                </a:lnTo>
                <a:lnTo>
                  <a:pt x="2693048" y="2312025"/>
                </a:lnTo>
                <a:lnTo>
                  <a:pt x="2688187" y="2264704"/>
                </a:lnTo>
                <a:lnTo>
                  <a:pt x="2682468" y="2217643"/>
                </a:lnTo>
                <a:lnTo>
                  <a:pt x="2675899" y="2170849"/>
                </a:lnTo>
                <a:lnTo>
                  <a:pt x="2668488" y="2124330"/>
                </a:lnTo>
                <a:lnTo>
                  <a:pt x="2660244" y="2078095"/>
                </a:lnTo>
                <a:lnTo>
                  <a:pt x="2651173" y="2032151"/>
                </a:lnTo>
                <a:lnTo>
                  <a:pt x="2641284" y="1986506"/>
                </a:lnTo>
                <a:lnTo>
                  <a:pt x="2630585" y="1941169"/>
                </a:lnTo>
                <a:lnTo>
                  <a:pt x="2619084" y="1896147"/>
                </a:lnTo>
                <a:lnTo>
                  <a:pt x="2606789" y="1851448"/>
                </a:lnTo>
                <a:lnTo>
                  <a:pt x="2593708" y="1807081"/>
                </a:lnTo>
                <a:lnTo>
                  <a:pt x="2579848" y="1763052"/>
                </a:lnTo>
                <a:lnTo>
                  <a:pt x="2565219" y="1719371"/>
                </a:lnTo>
                <a:lnTo>
                  <a:pt x="2549827" y="1676046"/>
                </a:lnTo>
                <a:lnTo>
                  <a:pt x="2533681" y="1633083"/>
                </a:lnTo>
                <a:lnTo>
                  <a:pt x="2516789" y="1590491"/>
                </a:lnTo>
                <a:lnTo>
                  <a:pt x="2499159" y="1548279"/>
                </a:lnTo>
                <a:lnTo>
                  <a:pt x="2480799" y="1506454"/>
                </a:lnTo>
                <a:lnTo>
                  <a:pt x="2461716" y="1465024"/>
                </a:lnTo>
                <a:lnTo>
                  <a:pt x="2441919" y="1423996"/>
                </a:lnTo>
                <a:lnTo>
                  <a:pt x="2421415" y="1383380"/>
                </a:lnTo>
                <a:lnTo>
                  <a:pt x="2400213" y="1343183"/>
                </a:lnTo>
                <a:lnTo>
                  <a:pt x="2378321" y="1303413"/>
                </a:lnTo>
                <a:lnTo>
                  <a:pt x="2355747" y="1264078"/>
                </a:lnTo>
                <a:lnTo>
                  <a:pt x="2332498" y="1225186"/>
                </a:lnTo>
                <a:lnTo>
                  <a:pt x="2308582" y="1186745"/>
                </a:lnTo>
                <a:lnTo>
                  <a:pt x="2284009" y="1148763"/>
                </a:lnTo>
                <a:lnTo>
                  <a:pt x="2258785" y="1111248"/>
                </a:lnTo>
                <a:lnTo>
                  <a:pt x="2232918" y="1074208"/>
                </a:lnTo>
                <a:lnTo>
                  <a:pt x="2206417" y="1037650"/>
                </a:lnTo>
                <a:lnTo>
                  <a:pt x="2179289" y="1001584"/>
                </a:lnTo>
                <a:lnTo>
                  <a:pt x="2151543" y="966016"/>
                </a:lnTo>
                <a:lnTo>
                  <a:pt x="2123186" y="930955"/>
                </a:lnTo>
                <a:lnTo>
                  <a:pt x="2094226" y="896409"/>
                </a:lnTo>
                <a:lnTo>
                  <a:pt x="2064672" y="862386"/>
                </a:lnTo>
                <a:lnTo>
                  <a:pt x="2034532" y="828893"/>
                </a:lnTo>
                <a:lnTo>
                  <a:pt x="2003813" y="795939"/>
                </a:lnTo>
                <a:lnTo>
                  <a:pt x="1972523" y="763532"/>
                </a:lnTo>
                <a:lnTo>
                  <a:pt x="1940670" y="731679"/>
                </a:lnTo>
                <a:lnTo>
                  <a:pt x="1908263" y="700390"/>
                </a:lnTo>
                <a:lnTo>
                  <a:pt x="1875309" y="669670"/>
                </a:lnTo>
                <a:lnTo>
                  <a:pt x="1841816" y="639530"/>
                </a:lnTo>
                <a:lnTo>
                  <a:pt x="1807793" y="609976"/>
                </a:lnTo>
                <a:lnTo>
                  <a:pt x="1773246" y="581017"/>
                </a:lnTo>
                <a:lnTo>
                  <a:pt x="1738185" y="552660"/>
                </a:lnTo>
                <a:lnTo>
                  <a:pt x="1702617" y="524914"/>
                </a:lnTo>
                <a:lnTo>
                  <a:pt x="1666551" y="497786"/>
                </a:lnTo>
                <a:lnTo>
                  <a:pt x="1629993" y="471285"/>
                </a:lnTo>
                <a:lnTo>
                  <a:pt x="1592953" y="445418"/>
                </a:lnTo>
                <a:lnTo>
                  <a:pt x="1555437" y="420194"/>
                </a:lnTo>
                <a:lnTo>
                  <a:pt x="1517455" y="395621"/>
                </a:lnTo>
                <a:lnTo>
                  <a:pt x="1479014" y="371705"/>
                </a:lnTo>
                <a:lnTo>
                  <a:pt x="1440121" y="348456"/>
                </a:lnTo>
                <a:lnTo>
                  <a:pt x="1400786" y="325882"/>
                </a:lnTo>
                <a:lnTo>
                  <a:pt x="1361016" y="303990"/>
                </a:lnTo>
                <a:lnTo>
                  <a:pt x="1320819" y="282788"/>
                </a:lnTo>
                <a:lnTo>
                  <a:pt x="1280203" y="262285"/>
                </a:lnTo>
                <a:lnTo>
                  <a:pt x="1239175" y="242488"/>
                </a:lnTo>
                <a:lnTo>
                  <a:pt x="1197745" y="223405"/>
                </a:lnTo>
                <a:lnTo>
                  <a:pt x="1155919" y="205044"/>
                </a:lnTo>
                <a:lnTo>
                  <a:pt x="1113707" y="187414"/>
                </a:lnTo>
                <a:lnTo>
                  <a:pt x="1071115" y="170522"/>
                </a:lnTo>
                <a:lnTo>
                  <a:pt x="1028152" y="154376"/>
                </a:lnTo>
                <a:lnTo>
                  <a:pt x="984826" y="138985"/>
                </a:lnTo>
                <a:lnTo>
                  <a:pt x="941145" y="124355"/>
                </a:lnTo>
                <a:lnTo>
                  <a:pt x="897116" y="110496"/>
                </a:lnTo>
                <a:lnTo>
                  <a:pt x="852748" y="97415"/>
                </a:lnTo>
                <a:lnTo>
                  <a:pt x="808049" y="85120"/>
                </a:lnTo>
                <a:lnTo>
                  <a:pt x="763027" y="73619"/>
                </a:lnTo>
                <a:lnTo>
                  <a:pt x="717689" y="62920"/>
                </a:lnTo>
                <a:lnTo>
                  <a:pt x="672044" y="53031"/>
                </a:lnTo>
                <a:lnTo>
                  <a:pt x="626100" y="43960"/>
                </a:lnTo>
                <a:lnTo>
                  <a:pt x="579864" y="35715"/>
                </a:lnTo>
                <a:lnTo>
                  <a:pt x="533345" y="28305"/>
                </a:lnTo>
                <a:lnTo>
                  <a:pt x="486551" y="21736"/>
                </a:lnTo>
                <a:lnTo>
                  <a:pt x="439489" y="16017"/>
                </a:lnTo>
                <a:lnTo>
                  <a:pt x="392168" y="11156"/>
                </a:lnTo>
                <a:lnTo>
                  <a:pt x="344595" y="7161"/>
                </a:lnTo>
                <a:lnTo>
                  <a:pt x="296779" y="4040"/>
                </a:lnTo>
                <a:lnTo>
                  <a:pt x="248727" y="1800"/>
                </a:lnTo>
                <a:lnTo>
                  <a:pt x="200448" y="451"/>
                </a:lnTo>
                <a:lnTo>
                  <a:pt x="151949" y="0"/>
                </a:lnTo>
                <a:close/>
              </a:path>
            </a:pathLst>
          </a:custGeom>
          <a:solidFill>
            <a:srgbClr val="C9E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xmlns="" id="{AAC9967B-5DE1-3447-BD13-82687B82A98B}"/>
              </a:ext>
            </a:extLst>
          </p:cNvPr>
          <p:cNvSpPr/>
          <p:nvPr/>
        </p:nvSpPr>
        <p:spPr>
          <a:xfrm>
            <a:off x="214122" y="5139184"/>
            <a:ext cx="1491229" cy="135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xmlns="" id="{0C2836A6-E0A4-2243-AA24-9C47E55C8680}"/>
              </a:ext>
            </a:extLst>
          </p:cNvPr>
          <p:cNvSpPr txBox="1"/>
          <p:nvPr/>
        </p:nvSpPr>
        <p:spPr>
          <a:xfrm>
            <a:off x="1352059" y="6598835"/>
            <a:ext cx="90424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solidFill>
                  <a:srgbClr val="231F20"/>
                </a:solidFill>
                <a:latin typeface="Roboto-Light"/>
                <a:cs typeface="Roboto-Light"/>
              </a:rPr>
              <a:t>* </a:t>
            </a:r>
            <a:r>
              <a:rPr sz="1000" spc="5" dirty="0" err="1">
                <a:solidFill>
                  <a:srgbClr val="231F20"/>
                </a:solidFill>
                <a:latin typeface="Roboto-Light"/>
                <a:cs typeface="Roboto-Light"/>
              </a:rPr>
              <a:t>на</a:t>
            </a:r>
            <a:r>
              <a:rPr sz="1000" spc="-75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lang="ru-RU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2</a:t>
            </a:r>
            <a:r>
              <a:rPr lang="en-US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9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.0</a:t>
            </a:r>
            <a:r>
              <a:rPr lang="ru-RU" sz="1000" spc="-5" dirty="0">
                <a:solidFill>
                  <a:srgbClr val="231F20"/>
                </a:solidFill>
                <a:latin typeface="Roboto-Light"/>
                <a:cs typeface="Roboto-Light"/>
              </a:rPr>
              <a:t>8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.2019</a:t>
            </a:r>
            <a:endParaRPr sz="1000" dirty="0">
              <a:latin typeface="Roboto-Light"/>
              <a:cs typeface="Roboto-Light"/>
            </a:endParaRPr>
          </a:p>
        </p:txBody>
      </p:sp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xmlns="" id="{D71635F3-779F-EC47-8B97-DAFAFD861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268560"/>
              </p:ext>
            </p:extLst>
          </p:nvPr>
        </p:nvGraphicFramePr>
        <p:xfrm>
          <a:off x="263075" y="2513630"/>
          <a:ext cx="2908749" cy="954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8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2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3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7091">
                <a:tc gridSpan="5">
                  <a:txBody>
                    <a:bodyPr/>
                    <a:lstStyle/>
                    <a:p>
                      <a:pPr marL="50165">
                        <a:lnSpc>
                          <a:spcPts val="1689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Доходность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</a:t>
                      </a:r>
                      <a:r>
                        <a:rPr sz="1200" b="1" spc="7" baseline="32679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*</a:t>
                      </a:r>
                      <a:endParaRPr sz="1200" baseline="32679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16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Валюта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6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мес.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1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3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128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с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начала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RUB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1,9%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34,3%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6,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</a:t>
                      </a:r>
                      <a:r>
                        <a:rPr sz="900" spc="-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900" spc="-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02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USD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4,8%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20,1%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object 13">
            <a:extLst>
              <a:ext uri="{FF2B5EF4-FFF2-40B4-BE49-F238E27FC236}">
                <a16:creationId xmlns:a16="http://schemas.microsoft.com/office/drawing/2014/main" xmlns="" id="{1E080BF7-AF87-E146-9865-38328D57D1FB}"/>
              </a:ext>
            </a:extLst>
          </p:cNvPr>
          <p:cNvSpPr txBox="1"/>
          <p:nvPr/>
        </p:nvSpPr>
        <p:spPr>
          <a:xfrm>
            <a:off x="263075" y="923086"/>
            <a:ext cx="377253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1600" dirty="0">
                <a:solidFill>
                  <a:srgbClr val="231F20"/>
                </a:solidFill>
                <a:cs typeface="Roboto"/>
              </a:rPr>
              <a:t>Вложение в 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отдельный </a:t>
            </a:r>
            <a:r>
              <a:rPr sz="1600" spc="15" dirty="0">
                <a:solidFill>
                  <a:srgbClr val="231F20"/>
                </a:solidFill>
                <a:cs typeface="Roboto"/>
              </a:rPr>
              <a:t>сектор </a:t>
            </a:r>
            <a:r>
              <a:rPr sz="1600" dirty="0">
                <a:solidFill>
                  <a:srgbClr val="231F20"/>
                </a:solidFill>
                <a:cs typeface="Roboto"/>
              </a:rPr>
              <a:t>США – 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информационные </a:t>
            </a:r>
            <a:r>
              <a:rPr sz="1600" dirty="0">
                <a:solidFill>
                  <a:srgbClr val="231F20"/>
                </a:solidFill>
                <a:cs typeface="Roboto"/>
              </a:rPr>
              <a:t>технологии.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Портфель 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включает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такие </a:t>
            </a:r>
            <a:r>
              <a:rPr sz="1600" dirty="0">
                <a:solidFill>
                  <a:srgbClr val="231F20"/>
                </a:solidFill>
                <a:cs typeface="Roboto"/>
              </a:rPr>
              <a:t>компании, как: </a:t>
            </a:r>
            <a:r>
              <a:rPr lang="en-US" sz="1600" spc="-5" dirty="0" smtClean="0">
                <a:solidFill>
                  <a:srgbClr val="231F20"/>
                </a:solidFill>
                <a:cs typeface="Roboto"/>
              </a:rPr>
              <a:t>Microsoft 15.16%, </a:t>
            </a:r>
            <a:r>
              <a:rPr sz="1600" dirty="0" smtClean="0">
                <a:solidFill>
                  <a:srgbClr val="231F20"/>
                </a:solidFill>
                <a:cs typeface="Roboto"/>
              </a:rPr>
              <a:t>Apple</a:t>
            </a:r>
            <a:r>
              <a:rPr lang="en-US" sz="1600" dirty="0" smtClean="0">
                <a:solidFill>
                  <a:srgbClr val="231F20"/>
                </a:solidFill>
                <a:cs typeface="Roboto"/>
              </a:rPr>
              <a:t> 12.5%</a:t>
            </a:r>
            <a:r>
              <a:rPr sz="1600" dirty="0" smtClean="0">
                <a:solidFill>
                  <a:srgbClr val="231F20"/>
                </a:solidFill>
                <a:cs typeface="Roboto"/>
              </a:rPr>
              <a:t>,  </a:t>
            </a:r>
            <a:r>
              <a:rPr lang="en-US" sz="1600" dirty="0" smtClean="0">
                <a:solidFill>
                  <a:srgbClr val="231F20"/>
                </a:solidFill>
                <a:cs typeface="Roboto"/>
              </a:rPr>
              <a:t>Facebook 6.89%</a:t>
            </a:r>
            <a:r>
              <a:rPr sz="1600" spc="-5" dirty="0" smtClean="0">
                <a:solidFill>
                  <a:srgbClr val="231F20"/>
                </a:solidFill>
                <a:cs typeface="Roboto"/>
              </a:rPr>
              <a:t>  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(</a:t>
            </a:r>
            <a:r>
              <a:rPr sz="1600" spc="-5" dirty="0" err="1">
                <a:solidFill>
                  <a:srgbClr val="231F20"/>
                </a:solidFill>
                <a:cs typeface="Roboto"/>
              </a:rPr>
              <a:t>более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 </a:t>
            </a:r>
            <a:r>
              <a:rPr lang="ru-RU" sz="1600" dirty="0">
                <a:solidFill>
                  <a:srgbClr val="231F20"/>
                </a:solidFill>
                <a:cs typeface="Roboto"/>
              </a:rPr>
              <a:t>8</a:t>
            </a:r>
            <a:r>
              <a:rPr sz="1600" dirty="0" smtClean="0">
                <a:solidFill>
                  <a:srgbClr val="231F20"/>
                </a:solidFill>
                <a:cs typeface="Roboto"/>
              </a:rPr>
              <a:t>0 </a:t>
            </a:r>
            <a:r>
              <a:rPr sz="1600" spc="-10" dirty="0">
                <a:solidFill>
                  <a:srgbClr val="231F20"/>
                </a:solidFill>
                <a:cs typeface="Roboto"/>
              </a:rPr>
              <a:t>компаний).</a:t>
            </a:r>
            <a:endParaRPr sz="1600" dirty="0">
              <a:cs typeface="Roboto"/>
            </a:endParaRPr>
          </a:p>
        </p:txBody>
      </p:sp>
      <p:sp>
        <p:nvSpPr>
          <p:cNvPr id="8" name="object 31">
            <a:extLst>
              <a:ext uri="{FF2B5EF4-FFF2-40B4-BE49-F238E27FC236}">
                <a16:creationId xmlns:a16="http://schemas.microsoft.com/office/drawing/2014/main" xmlns="" id="{DA25D3EC-C0C0-074F-92E8-2E5FC07D3E8A}"/>
              </a:ext>
            </a:extLst>
          </p:cNvPr>
          <p:cNvSpPr txBox="1"/>
          <p:nvPr/>
        </p:nvSpPr>
        <p:spPr>
          <a:xfrm>
            <a:off x="2490837" y="4037168"/>
            <a:ext cx="2992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 err="1">
                <a:solidFill>
                  <a:srgbClr val="231F20"/>
                </a:solidFill>
                <a:latin typeface="Roboto"/>
                <a:cs typeface="Roboto"/>
              </a:rPr>
              <a:t>Характеристики</a:t>
            </a:r>
            <a:r>
              <a:rPr sz="120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5" dirty="0" err="1" smtClean="0">
                <a:solidFill>
                  <a:srgbClr val="231F20"/>
                </a:solidFill>
                <a:latin typeface="Roboto"/>
                <a:cs typeface="Roboto"/>
              </a:rPr>
              <a:t>инструмента</a:t>
            </a:r>
            <a:r>
              <a:rPr lang="ru-RU" sz="1200" b="1" spc="5" dirty="0" smtClean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endParaRPr sz="1200" dirty="0">
              <a:latin typeface="Roboto"/>
              <a:cs typeface="Roboto"/>
            </a:endParaRPr>
          </a:p>
        </p:txBody>
      </p:sp>
      <p:graphicFrame>
        <p:nvGraphicFramePr>
          <p:cNvPr id="18" name="object 15">
            <a:extLst>
              <a:ext uri="{FF2B5EF4-FFF2-40B4-BE49-F238E27FC236}">
                <a16:creationId xmlns="" xmlns:a16="http://schemas.microsoft.com/office/drawing/2014/main" id="{08ABE081-704F-8A4A-9272-2274E5039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6306"/>
              </p:ext>
            </p:extLst>
          </p:nvPr>
        </p:nvGraphicFramePr>
        <p:xfrm>
          <a:off x="2084572" y="4339296"/>
          <a:ext cx="3866430" cy="1783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7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9222">
                <a:tc>
                  <a:txBody>
                    <a:bodyPr/>
                    <a:lstStyle/>
                    <a:p>
                      <a:pPr marL="127000">
                        <a:lnSpc>
                          <a:spcPts val="1165"/>
                        </a:lnSpc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Цена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акции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ETF*:</a:t>
                      </a:r>
                      <a:endParaRPr sz="10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1355"/>
                        </a:lnSpc>
                      </a:pPr>
                      <a:r>
                        <a:rPr lang="ru-RU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5</a:t>
                      </a:r>
                      <a:r>
                        <a:rPr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120</a:t>
                      </a:r>
                      <a:r>
                        <a:rPr sz="1100" spc="-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₽ </a:t>
                      </a:r>
                      <a:r>
                        <a:rPr sz="1100" spc="5" dirty="0" err="1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или</a:t>
                      </a: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-3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7</a:t>
                      </a:r>
                      <a:r>
                        <a:rPr lang="en-US" sz="1100" spc="-3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6</a:t>
                      </a:r>
                      <a:r>
                        <a:rPr sz="1100" spc="-3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,</a:t>
                      </a:r>
                      <a:r>
                        <a:rPr lang="ru-RU" sz="1100" spc="-3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7</a:t>
                      </a:r>
                      <a:r>
                        <a:rPr sz="1100" spc="-5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$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11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10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доллары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99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покупки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/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продажи:</a:t>
                      </a:r>
                      <a:endParaRPr sz="10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рубли и</a:t>
                      </a:r>
                      <a:r>
                        <a:rPr sz="1100" spc="-2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доллары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99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Дивиденды/купоны:</a:t>
                      </a:r>
                      <a:endParaRPr sz="1000" dirty="0">
                        <a:latin typeface="Roboto"/>
                        <a:cs typeface="Roboto"/>
                      </a:endParaRPr>
                    </a:p>
                  </a:txBody>
                  <a:tcPr marL="0" marR="0" marT="27305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реинвестируются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20955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24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Индекс:</a:t>
                      </a:r>
                      <a:endParaRPr sz="10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19380">
                        <a:lnSpc>
                          <a:spcPts val="1400"/>
                        </a:lnSpc>
                        <a:spcBef>
                          <a:spcPts val="140"/>
                        </a:spcBef>
                      </a:pPr>
                      <a:r>
                        <a:rPr lang="en-US" sz="1100" kern="1200" spc="5" dirty="0" err="1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Solactive</a:t>
                      </a:r>
                      <a:r>
                        <a:rPr lang="en-US" sz="1100" kern="1200" spc="5" dirty="0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 US Large &amp; Mid Cap Technology Index NTR</a:t>
                      </a:r>
                      <a:endParaRPr sz="1100" kern="1200" spc="5" dirty="0">
                        <a:solidFill>
                          <a:srgbClr val="1F4A9D"/>
                        </a:solidFill>
                        <a:latin typeface="Roboto-Medium"/>
                        <a:ea typeface="+mn-ea"/>
                        <a:cs typeface="Roboto-Medium"/>
                      </a:endParaRPr>
                    </a:p>
                  </a:txBody>
                  <a:tcPr marL="0" marR="0" marT="1778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11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Количество бумаг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внутри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10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kern="1200" spc="5" dirty="0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85</a:t>
                      </a:r>
                      <a:endParaRPr sz="1100" kern="1200" spc="5" dirty="0">
                        <a:solidFill>
                          <a:srgbClr val="1F4A9D"/>
                        </a:solidFill>
                        <a:latin typeface="Roboto-Medium"/>
                        <a:ea typeface="+mn-ea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922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Общий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уровень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комиссии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(TER):</a:t>
                      </a:r>
                      <a:endParaRPr sz="10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395"/>
                        </a:lnSpc>
                        <a:spcBef>
                          <a:spcPts val="60"/>
                        </a:spcBef>
                      </a:pPr>
                      <a:r>
                        <a:rPr sz="1100" spc="-1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0,9%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00636" y="881485"/>
            <a:ext cx="195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Доходность, </a:t>
            </a:r>
            <a:r>
              <a:rPr lang="en-US" sz="1200" dirty="0" smtClean="0"/>
              <a:t>$</a:t>
            </a:r>
            <a:endParaRPr lang="ru-RU" sz="1200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396804"/>
              </p:ext>
            </p:extLst>
          </p:nvPr>
        </p:nvGraphicFramePr>
        <p:xfrm>
          <a:off x="4493821" y="1019984"/>
          <a:ext cx="4149436" cy="262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04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CA915F5D-1354-3B46-A6C5-BDA8D74F5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28" y="4247320"/>
            <a:ext cx="3221772" cy="2405685"/>
          </a:xfrm>
          <a:prstGeom prst="rect">
            <a:avLst/>
          </a:prstGeom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375710" y="270461"/>
            <a:ext cx="8581254" cy="478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2" kern="1200">
                <a:solidFill>
                  <a:srgbClr val="00BAE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spc="-35" dirty="0" smtClean="0"/>
              <a:t>FXTB</a:t>
            </a:r>
            <a:r>
              <a:rPr lang="ru-RU" kern="0" spc="-35" dirty="0" smtClean="0"/>
              <a:t> – </a:t>
            </a:r>
            <a:r>
              <a:rPr lang="ru-RU" kern="0" dirty="0"/>
              <a:t>казначейские облигации США (</a:t>
            </a:r>
            <a:r>
              <a:rPr lang="en-US" kern="0" dirty="0"/>
              <a:t>USD)</a:t>
            </a:r>
            <a:endParaRPr lang="ru-RU" kern="0" spc="-5" dirty="0"/>
          </a:p>
          <a:p>
            <a:r>
              <a:rPr lang="en-US" kern="0" spc="-35" dirty="0" smtClean="0"/>
              <a:t> </a:t>
            </a:r>
            <a:endParaRPr lang="ru-RU" kern="0" spc="-5" dirty="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3EA3305E-2C06-4742-8165-D4FCFDEE54A4}"/>
              </a:ext>
            </a:extLst>
          </p:cNvPr>
          <p:cNvSpPr/>
          <p:nvPr/>
        </p:nvSpPr>
        <p:spPr>
          <a:xfrm>
            <a:off x="0" y="5139183"/>
            <a:ext cx="1240971" cy="1718817"/>
          </a:xfrm>
          <a:custGeom>
            <a:avLst/>
            <a:gdLst/>
            <a:ahLst/>
            <a:cxnLst/>
            <a:rect l="l" t="t" r="r" b="b"/>
            <a:pathLst>
              <a:path w="2704465" h="2988309">
                <a:moveTo>
                  <a:pt x="151949" y="0"/>
                </a:moveTo>
                <a:lnTo>
                  <a:pt x="103450" y="451"/>
                </a:lnTo>
                <a:lnTo>
                  <a:pt x="55170" y="1800"/>
                </a:lnTo>
                <a:lnTo>
                  <a:pt x="7119" y="4040"/>
                </a:lnTo>
                <a:lnTo>
                  <a:pt x="0" y="4504"/>
                </a:lnTo>
                <a:lnTo>
                  <a:pt x="0" y="2987997"/>
                </a:lnTo>
                <a:lnTo>
                  <a:pt x="2667090" y="2987997"/>
                </a:lnTo>
                <a:lnTo>
                  <a:pt x="2668488" y="2980158"/>
                </a:lnTo>
                <a:lnTo>
                  <a:pt x="2675899" y="2933639"/>
                </a:lnTo>
                <a:lnTo>
                  <a:pt x="2682468" y="2886845"/>
                </a:lnTo>
                <a:lnTo>
                  <a:pt x="2688187" y="2839783"/>
                </a:lnTo>
                <a:lnTo>
                  <a:pt x="2693048" y="2792461"/>
                </a:lnTo>
                <a:lnTo>
                  <a:pt x="2697043" y="2744889"/>
                </a:lnTo>
                <a:lnTo>
                  <a:pt x="2700164" y="2697072"/>
                </a:lnTo>
                <a:lnTo>
                  <a:pt x="2702403" y="2649020"/>
                </a:lnTo>
                <a:lnTo>
                  <a:pt x="2703753" y="2600741"/>
                </a:lnTo>
                <a:lnTo>
                  <a:pt x="2704204" y="2552242"/>
                </a:lnTo>
                <a:lnTo>
                  <a:pt x="2703753" y="2503744"/>
                </a:lnTo>
                <a:lnTo>
                  <a:pt x="2702403" y="2455465"/>
                </a:lnTo>
                <a:lnTo>
                  <a:pt x="2700164" y="2407414"/>
                </a:lnTo>
                <a:lnTo>
                  <a:pt x="2697043" y="2359598"/>
                </a:lnTo>
                <a:lnTo>
                  <a:pt x="2693048" y="2312025"/>
                </a:lnTo>
                <a:lnTo>
                  <a:pt x="2688187" y="2264704"/>
                </a:lnTo>
                <a:lnTo>
                  <a:pt x="2682468" y="2217643"/>
                </a:lnTo>
                <a:lnTo>
                  <a:pt x="2675899" y="2170849"/>
                </a:lnTo>
                <a:lnTo>
                  <a:pt x="2668488" y="2124330"/>
                </a:lnTo>
                <a:lnTo>
                  <a:pt x="2660244" y="2078095"/>
                </a:lnTo>
                <a:lnTo>
                  <a:pt x="2651173" y="2032151"/>
                </a:lnTo>
                <a:lnTo>
                  <a:pt x="2641284" y="1986506"/>
                </a:lnTo>
                <a:lnTo>
                  <a:pt x="2630585" y="1941169"/>
                </a:lnTo>
                <a:lnTo>
                  <a:pt x="2619084" y="1896147"/>
                </a:lnTo>
                <a:lnTo>
                  <a:pt x="2606789" y="1851448"/>
                </a:lnTo>
                <a:lnTo>
                  <a:pt x="2593708" y="1807081"/>
                </a:lnTo>
                <a:lnTo>
                  <a:pt x="2579848" y="1763052"/>
                </a:lnTo>
                <a:lnTo>
                  <a:pt x="2565219" y="1719371"/>
                </a:lnTo>
                <a:lnTo>
                  <a:pt x="2549827" y="1676046"/>
                </a:lnTo>
                <a:lnTo>
                  <a:pt x="2533681" y="1633083"/>
                </a:lnTo>
                <a:lnTo>
                  <a:pt x="2516789" y="1590491"/>
                </a:lnTo>
                <a:lnTo>
                  <a:pt x="2499159" y="1548279"/>
                </a:lnTo>
                <a:lnTo>
                  <a:pt x="2480799" y="1506454"/>
                </a:lnTo>
                <a:lnTo>
                  <a:pt x="2461716" y="1465024"/>
                </a:lnTo>
                <a:lnTo>
                  <a:pt x="2441919" y="1423996"/>
                </a:lnTo>
                <a:lnTo>
                  <a:pt x="2421415" y="1383380"/>
                </a:lnTo>
                <a:lnTo>
                  <a:pt x="2400213" y="1343183"/>
                </a:lnTo>
                <a:lnTo>
                  <a:pt x="2378321" y="1303413"/>
                </a:lnTo>
                <a:lnTo>
                  <a:pt x="2355747" y="1264078"/>
                </a:lnTo>
                <a:lnTo>
                  <a:pt x="2332498" y="1225186"/>
                </a:lnTo>
                <a:lnTo>
                  <a:pt x="2308582" y="1186745"/>
                </a:lnTo>
                <a:lnTo>
                  <a:pt x="2284009" y="1148763"/>
                </a:lnTo>
                <a:lnTo>
                  <a:pt x="2258785" y="1111248"/>
                </a:lnTo>
                <a:lnTo>
                  <a:pt x="2232918" y="1074208"/>
                </a:lnTo>
                <a:lnTo>
                  <a:pt x="2206417" y="1037650"/>
                </a:lnTo>
                <a:lnTo>
                  <a:pt x="2179289" y="1001584"/>
                </a:lnTo>
                <a:lnTo>
                  <a:pt x="2151543" y="966016"/>
                </a:lnTo>
                <a:lnTo>
                  <a:pt x="2123186" y="930955"/>
                </a:lnTo>
                <a:lnTo>
                  <a:pt x="2094226" y="896409"/>
                </a:lnTo>
                <a:lnTo>
                  <a:pt x="2064672" y="862386"/>
                </a:lnTo>
                <a:lnTo>
                  <a:pt x="2034532" y="828893"/>
                </a:lnTo>
                <a:lnTo>
                  <a:pt x="2003813" y="795939"/>
                </a:lnTo>
                <a:lnTo>
                  <a:pt x="1972523" y="763532"/>
                </a:lnTo>
                <a:lnTo>
                  <a:pt x="1940670" y="731679"/>
                </a:lnTo>
                <a:lnTo>
                  <a:pt x="1908263" y="700390"/>
                </a:lnTo>
                <a:lnTo>
                  <a:pt x="1875309" y="669670"/>
                </a:lnTo>
                <a:lnTo>
                  <a:pt x="1841816" y="639530"/>
                </a:lnTo>
                <a:lnTo>
                  <a:pt x="1807793" y="609976"/>
                </a:lnTo>
                <a:lnTo>
                  <a:pt x="1773246" y="581017"/>
                </a:lnTo>
                <a:lnTo>
                  <a:pt x="1738185" y="552660"/>
                </a:lnTo>
                <a:lnTo>
                  <a:pt x="1702617" y="524914"/>
                </a:lnTo>
                <a:lnTo>
                  <a:pt x="1666551" y="497786"/>
                </a:lnTo>
                <a:lnTo>
                  <a:pt x="1629993" y="471285"/>
                </a:lnTo>
                <a:lnTo>
                  <a:pt x="1592953" y="445418"/>
                </a:lnTo>
                <a:lnTo>
                  <a:pt x="1555437" y="420194"/>
                </a:lnTo>
                <a:lnTo>
                  <a:pt x="1517455" y="395621"/>
                </a:lnTo>
                <a:lnTo>
                  <a:pt x="1479014" y="371705"/>
                </a:lnTo>
                <a:lnTo>
                  <a:pt x="1440121" y="348456"/>
                </a:lnTo>
                <a:lnTo>
                  <a:pt x="1400786" y="325882"/>
                </a:lnTo>
                <a:lnTo>
                  <a:pt x="1361016" y="303990"/>
                </a:lnTo>
                <a:lnTo>
                  <a:pt x="1320819" y="282788"/>
                </a:lnTo>
                <a:lnTo>
                  <a:pt x="1280203" y="262285"/>
                </a:lnTo>
                <a:lnTo>
                  <a:pt x="1239175" y="242488"/>
                </a:lnTo>
                <a:lnTo>
                  <a:pt x="1197745" y="223405"/>
                </a:lnTo>
                <a:lnTo>
                  <a:pt x="1155919" y="205044"/>
                </a:lnTo>
                <a:lnTo>
                  <a:pt x="1113707" y="187414"/>
                </a:lnTo>
                <a:lnTo>
                  <a:pt x="1071115" y="170522"/>
                </a:lnTo>
                <a:lnTo>
                  <a:pt x="1028152" y="154376"/>
                </a:lnTo>
                <a:lnTo>
                  <a:pt x="984826" y="138985"/>
                </a:lnTo>
                <a:lnTo>
                  <a:pt x="941145" y="124355"/>
                </a:lnTo>
                <a:lnTo>
                  <a:pt x="897116" y="110496"/>
                </a:lnTo>
                <a:lnTo>
                  <a:pt x="852748" y="97415"/>
                </a:lnTo>
                <a:lnTo>
                  <a:pt x="808049" y="85120"/>
                </a:lnTo>
                <a:lnTo>
                  <a:pt x="763027" y="73619"/>
                </a:lnTo>
                <a:lnTo>
                  <a:pt x="717689" y="62920"/>
                </a:lnTo>
                <a:lnTo>
                  <a:pt x="672044" y="53031"/>
                </a:lnTo>
                <a:lnTo>
                  <a:pt x="626100" y="43960"/>
                </a:lnTo>
                <a:lnTo>
                  <a:pt x="579864" y="35715"/>
                </a:lnTo>
                <a:lnTo>
                  <a:pt x="533345" y="28305"/>
                </a:lnTo>
                <a:lnTo>
                  <a:pt x="486551" y="21736"/>
                </a:lnTo>
                <a:lnTo>
                  <a:pt x="439489" y="16017"/>
                </a:lnTo>
                <a:lnTo>
                  <a:pt x="392168" y="11156"/>
                </a:lnTo>
                <a:lnTo>
                  <a:pt x="344595" y="7161"/>
                </a:lnTo>
                <a:lnTo>
                  <a:pt x="296779" y="4040"/>
                </a:lnTo>
                <a:lnTo>
                  <a:pt x="248727" y="1800"/>
                </a:lnTo>
                <a:lnTo>
                  <a:pt x="200448" y="451"/>
                </a:lnTo>
                <a:lnTo>
                  <a:pt x="151949" y="0"/>
                </a:lnTo>
                <a:close/>
              </a:path>
            </a:pathLst>
          </a:custGeom>
          <a:solidFill>
            <a:srgbClr val="C9E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xmlns="" id="{0F686236-C256-7642-9DE7-C940D06C09CB}"/>
              </a:ext>
            </a:extLst>
          </p:cNvPr>
          <p:cNvSpPr/>
          <p:nvPr/>
        </p:nvSpPr>
        <p:spPr>
          <a:xfrm>
            <a:off x="209576" y="4898571"/>
            <a:ext cx="1499481" cy="1443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23">
            <a:extLst>
              <a:ext uri="{FF2B5EF4-FFF2-40B4-BE49-F238E27FC236}">
                <a16:creationId xmlns:a16="http://schemas.microsoft.com/office/drawing/2014/main" xmlns="" id="{6D54B041-9204-BC40-BB4B-DFBED13C3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624"/>
              </p:ext>
            </p:extLst>
          </p:nvPr>
        </p:nvGraphicFramePr>
        <p:xfrm>
          <a:off x="262017" y="2703926"/>
          <a:ext cx="2909807" cy="999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4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2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0271">
                <a:tc gridSpan="5">
                  <a:txBody>
                    <a:bodyPr/>
                    <a:lstStyle/>
                    <a:p>
                      <a:pPr marL="50800">
                        <a:lnSpc>
                          <a:spcPts val="1689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Доходность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*</a:t>
                      </a:r>
                      <a:endParaRPr sz="1200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60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Валюта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6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мес.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1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3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28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с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начала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7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RUB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-1,5%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2,1%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20,7%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900" spc="-1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900" spc="-1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-1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900" spc="-1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8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USD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35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1,2%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35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2,1%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635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3,7%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35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</a:t>
                      </a: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83</a:t>
                      </a:r>
                      <a:r>
                        <a:rPr sz="90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635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object 9">
            <a:extLst>
              <a:ext uri="{FF2B5EF4-FFF2-40B4-BE49-F238E27FC236}">
                <a16:creationId xmlns:a16="http://schemas.microsoft.com/office/drawing/2014/main" xmlns="" id="{2758DBA1-606E-1E47-86DC-9B7588A5B296}"/>
              </a:ext>
            </a:extLst>
          </p:cNvPr>
          <p:cNvSpPr txBox="1"/>
          <p:nvPr/>
        </p:nvSpPr>
        <p:spPr>
          <a:xfrm>
            <a:off x="262017" y="792588"/>
            <a:ext cx="4198257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1975">
              <a:spcBef>
                <a:spcPts val="100"/>
              </a:spcBef>
            </a:pPr>
            <a:r>
              <a:rPr sz="1600" spc="5" dirty="0">
                <a:solidFill>
                  <a:srgbClr val="231F20"/>
                </a:solidFill>
                <a:cs typeface="Roboto"/>
              </a:rPr>
              <a:t>Первый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европейский</a:t>
            </a:r>
            <a:r>
              <a:rPr sz="1600" spc="-70" dirty="0">
                <a:solidFill>
                  <a:srgbClr val="231F20"/>
                </a:solidFill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cs typeface="Roboto"/>
              </a:rPr>
              <a:t>низкорисковый  долларовый </a:t>
            </a:r>
            <a:r>
              <a:rPr sz="1600" spc="15" dirty="0">
                <a:solidFill>
                  <a:srgbClr val="231F20"/>
                </a:solidFill>
                <a:cs typeface="Roboto"/>
              </a:rPr>
              <a:t>фонд,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инвестирующий</a:t>
            </a:r>
            <a:endParaRPr sz="1600" dirty="0">
              <a:cs typeface="Roboto"/>
            </a:endParaRPr>
          </a:p>
          <a:p>
            <a:pPr marL="12700" marR="187325"/>
            <a:r>
              <a:rPr sz="1600" dirty="0">
                <a:solidFill>
                  <a:srgbClr val="231F20"/>
                </a:solidFill>
                <a:cs typeface="Roboto"/>
              </a:rPr>
              <a:t>в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портфель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краткосрочных казначейских  облигаций 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(векселей) </a:t>
            </a:r>
            <a:r>
              <a:rPr sz="1600" dirty="0">
                <a:solidFill>
                  <a:srgbClr val="231F20"/>
                </a:solidFill>
                <a:cs typeface="Roboto"/>
              </a:rPr>
              <a:t>США </a:t>
            </a:r>
            <a:r>
              <a:rPr sz="1600" spc="-15" dirty="0">
                <a:solidFill>
                  <a:srgbClr val="231F20"/>
                </a:solidFill>
                <a:cs typeface="Roboto"/>
              </a:rPr>
              <a:t>(Treasury </a:t>
            </a:r>
            <a:r>
              <a:rPr sz="1600" spc="-25" dirty="0">
                <a:solidFill>
                  <a:srgbClr val="231F20"/>
                </a:solidFill>
                <a:cs typeface="Roboto"/>
              </a:rPr>
              <a:t>Bills). </a:t>
            </a:r>
            <a:r>
              <a:rPr sz="1600" dirty="0" err="1" smtClean="0">
                <a:solidFill>
                  <a:srgbClr val="231F20"/>
                </a:solidFill>
                <a:cs typeface="Roboto"/>
              </a:rPr>
              <a:t>Мак</a:t>
            </a:r>
            <a:r>
              <a:rPr lang="ru-RU" sz="1600" dirty="0" smtClean="0">
                <a:solidFill>
                  <a:srgbClr val="231F20"/>
                </a:solidFill>
                <a:cs typeface="Roboto"/>
              </a:rPr>
              <a:t>с</a:t>
            </a:r>
            <a:r>
              <a:rPr sz="1600" dirty="0" err="1" smtClean="0">
                <a:solidFill>
                  <a:srgbClr val="231F20"/>
                </a:solidFill>
                <a:cs typeface="Roboto"/>
              </a:rPr>
              <a:t>имальн</a:t>
            </a:r>
            <a:r>
              <a:rPr lang="ru-RU" sz="1600" dirty="0" smtClean="0">
                <a:solidFill>
                  <a:srgbClr val="231F20"/>
                </a:solidFill>
                <a:cs typeface="Roboto"/>
              </a:rPr>
              <a:t>о</a:t>
            </a:r>
            <a:r>
              <a:rPr sz="1600" dirty="0" smtClean="0">
                <a:solidFill>
                  <a:srgbClr val="231F20"/>
                </a:solidFill>
                <a:cs typeface="Roboto"/>
              </a:rPr>
              <a:t> 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близкий </a:t>
            </a:r>
            <a:r>
              <a:rPr sz="1600" spc="5" dirty="0" err="1">
                <a:solidFill>
                  <a:srgbClr val="231F20"/>
                </a:solidFill>
                <a:cs typeface="Roboto"/>
              </a:rPr>
              <a:t>аналог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5" dirty="0" err="1" smtClean="0">
                <a:solidFill>
                  <a:srgbClr val="231F20"/>
                </a:solidFill>
                <a:cs typeface="Roboto"/>
              </a:rPr>
              <a:t>размещени</a:t>
            </a:r>
            <a:r>
              <a:rPr lang="ru-RU" sz="1600" spc="5" dirty="0">
                <a:solidFill>
                  <a:srgbClr val="231F20"/>
                </a:solidFill>
                <a:cs typeface="Roboto"/>
              </a:rPr>
              <a:t>ю</a:t>
            </a:r>
            <a:r>
              <a:rPr sz="1600" spc="-2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sz="1600" spc="10" dirty="0" err="1" smtClean="0">
                <a:solidFill>
                  <a:srgbClr val="231F20"/>
                </a:solidFill>
                <a:cs typeface="Roboto"/>
              </a:rPr>
              <a:t>средств</a:t>
            </a:r>
            <a:r>
              <a:rPr lang="ru-RU" sz="1600" spc="1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sz="1600" dirty="0" smtClean="0">
                <a:solidFill>
                  <a:srgbClr val="231F20"/>
                </a:solidFill>
                <a:cs typeface="Roboto"/>
              </a:rPr>
              <a:t>в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долларах </a:t>
            </a:r>
            <a:r>
              <a:rPr sz="1600" dirty="0">
                <a:solidFill>
                  <a:srgbClr val="231F20"/>
                </a:solidFill>
                <a:cs typeface="Roboto"/>
              </a:rPr>
              <a:t>на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сберегательном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счете, </a:t>
            </a:r>
            <a:r>
              <a:rPr sz="1600" spc="5" dirty="0" err="1">
                <a:solidFill>
                  <a:srgbClr val="231F20"/>
                </a:solidFill>
                <a:cs typeface="Roboto"/>
              </a:rPr>
              <a:t>но</a:t>
            </a:r>
            <a:r>
              <a:rPr sz="1600" spc="-100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10" dirty="0" err="1" smtClean="0">
                <a:solidFill>
                  <a:srgbClr val="231F20"/>
                </a:solidFill>
                <a:cs typeface="Roboto"/>
              </a:rPr>
              <a:t>без</a:t>
            </a:r>
            <a:r>
              <a:rPr sz="1600" spc="1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специфических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банковских</a:t>
            </a:r>
            <a:r>
              <a:rPr sz="1600" spc="-30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рисков.</a:t>
            </a:r>
            <a:endParaRPr sz="1600" dirty="0">
              <a:cs typeface="Roboto"/>
            </a:endParaRP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xmlns="" id="{07F95829-3E59-B84A-8C68-0C84D8C4F2DB}"/>
              </a:ext>
            </a:extLst>
          </p:cNvPr>
          <p:cNvSpPr txBox="1"/>
          <p:nvPr/>
        </p:nvSpPr>
        <p:spPr>
          <a:xfrm>
            <a:off x="1375852" y="6577344"/>
            <a:ext cx="54354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Roboto-Light"/>
                <a:cs typeface="Roboto-Light"/>
              </a:rPr>
              <a:t>* </a:t>
            </a:r>
            <a:r>
              <a:rPr sz="900" spc="5" dirty="0" err="1">
                <a:solidFill>
                  <a:srgbClr val="231F20"/>
                </a:solidFill>
                <a:latin typeface="Roboto-Light"/>
                <a:cs typeface="Roboto-Light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lang="ru-RU" sz="9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29</a:t>
            </a:r>
            <a:r>
              <a:rPr sz="9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.0</a:t>
            </a:r>
            <a:r>
              <a:rPr lang="ru-RU" sz="9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8</a:t>
            </a:r>
            <a:r>
              <a:rPr sz="9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.2019 </a:t>
            </a:r>
            <a:r>
              <a:rPr sz="900" spc="5" dirty="0">
                <a:solidFill>
                  <a:srgbClr val="231F20"/>
                </a:solidFill>
                <a:latin typeface="Roboto-Light"/>
                <a:cs typeface="Roboto-Light"/>
              </a:rPr>
              <a:t>до </a:t>
            </a:r>
            <a:r>
              <a:rPr sz="900" spc="15" dirty="0">
                <a:solidFill>
                  <a:srgbClr val="231F20"/>
                </a:solidFill>
                <a:latin typeface="Roboto-Light"/>
                <a:cs typeface="Roboto-Light"/>
              </a:rPr>
              <a:t>момента </a:t>
            </a:r>
            <a:r>
              <a:rPr sz="900" spc="10" dirty="0">
                <a:solidFill>
                  <a:srgbClr val="231F20"/>
                </a:solidFill>
                <a:latin typeface="Roboto-Light"/>
                <a:cs typeface="Roboto-Light"/>
              </a:rPr>
              <a:t>запуска </a:t>
            </a:r>
            <a:r>
              <a:rPr sz="900" spc="10" dirty="0" err="1">
                <a:solidFill>
                  <a:srgbClr val="231F20"/>
                </a:solidFill>
                <a:latin typeface="Roboto-Light"/>
                <a:cs typeface="Roboto-Light"/>
              </a:rPr>
              <a:t>фонда</a:t>
            </a:r>
            <a:r>
              <a:rPr sz="900" spc="10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sz="900" spc="10" dirty="0" smtClean="0">
                <a:solidFill>
                  <a:srgbClr val="231F20"/>
                </a:solidFill>
                <a:latin typeface="Roboto-Light"/>
                <a:cs typeface="Roboto-Light"/>
              </a:rPr>
              <a:t>(</a:t>
            </a:r>
            <a:r>
              <a:rPr lang="ru-RU" sz="900" spc="10" dirty="0" smtClean="0">
                <a:solidFill>
                  <a:srgbClr val="231F20"/>
                </a:solidFill>
                <a:latin typeface="Roboto-Light"/>
                <a:cs typeface="Roboto-Light"/>
              </a:rPr>
              <a:t>03</a:t>
            </a:r>
            <a:r>
              <a:rPr sz="900" spc="10" dirty="0" smtClean="0">
                <a:solidFill>
                  <a:srgbClr val="231F20"/>
                </a:solidFill>
                <a:latin typeface="Roboto-Light"/>
                <a:cs typeface="Roboto-Light"/>
              </a:rPr>
              <a:t>.0</a:t>
            </a:r>
            <a:r>
              <a:rPr lang="ru-RU" sz="900" spc="10" dirty="0" smtClean="0">
                <a:solidFill>
                  <a:srgbClr val="231F20"/>
                </a:solidFill>
                <a:latin typeface="Roboto-Light"/>
                <a:cs typeface="Roboto-Light"/>
              </a:rPr>
              <a:t>7</a:t>
            </a:r>
            <a:r>
              <a:rPr sz="900" spc="10" dirty="0" smtClean="0">
                <a:solidFill>
                  <a:srgbClr val="231F20"/>
                </a:solidFill>
                <a:latin typeface="Roboto-Light"/>
                <a:cs typeface="Roboto-Light"/>
              </a:rPr>
              <a:t>.2019</a:t>
            </a:r>
            <a:r>
              <a:rPr sz="900" spc="10" dirty="0">
                <a:solidFill>
                  <a:srgbClr val="231F20"/>
                </a:solidFill>
                <a:latin typeface="Roboto-Light"/>
                <a:cs typeface="Roboto-Light"/>
              </a:rPr>
              <a:t>) используется  значение индекса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3015" y="896815"/>
            <a:ext cx="4079631" cy="24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110705" y="4342184"/>
            <a:ext cx="636744" cy="29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100% </a:t>
            </a:r>
            <a:r>
              <a:rPr lang="en-US" sz="1000" dirty="0" smtClean="0">
                <a:solidFill>
                  <a:schemeClr val="tx1"/>
                </a:solidFill>
              </a:rPr>
              <a:t>T-bills</a:t>
            </a:r>
            <a:endParaRPr lang="ru-RU" sz="1000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964813" y="3832520"/>
            <a:ext cx="3957416" cy="2624585"/>
            <a:chOff x="3809250" y="3809175"/>
            <a:chExt cx="4141595" cy="2533035"/>
          </a:xfrm>
        </p:grpSpPr>
        <p:sp>
          <p:nvSpPr>
            <p:cNvPr id="20" name="object 7">
              <a:extLst>
                <a:ext uri="{FF2B5EF4-FFF2-40B4-BE49-F238E27FC236}">
                  <a16:creationId xmlns:a16="http://schemas.microsoft.com/office/drawing/2014/main" xmlns="" id="{A59CA230-4313-AC4E-8996-DAEF8400B42C}"/>
                </a:ext>
              </a:extLst>
            </p:cNvPr>
            <p:cNvSpPr/>
            <p:nvPr/>
          </p:nvSpPr>
          <p:spPr>
            <a:xfrm>
              <a:off x="3809250" y="3809175"/>
              <a:ext cx="4141595" cy="2533035"/>
            </a:xfrm>
            <a:custGeom>
              <a:avLst/>
              <a:gdLst/>
              <a:ahLst/>
              <a:cxnLst/>
              <a:rect l="l" t="t" r="r" b="b"/>
              <a:pathLst>
                <a:path w="4392295" h="2660015">
                  <a:moveTo>
                    <a:pt x="0" y="2659799"/>
                  </a:moveTo>
                  <a:lnTo>
                    <a:pt x="4392002" y="2659799"/>
                  </a:lnTo>
                  <a:lnTo>
                    <a:pt x="4392002" y="0"/>
                  </a:lnTo>
                  <a:lnTo>
                    <a:pt x="0" y="0"/>
                  </a:lnTo>
                  <a:lnTo>
                    <a:pt x="0" y="2659799"/>
                  </a:lnTo>
                  <a:close/>
                </a:path>
              </a:pathLst>
            </a:custGeom>
            <a:solidFill>
              <a:srgbClr val="EFEFF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xmlns="" id="{3E1CAF78-9EC2-DC4F-8535-4DE27D7B0AF3}"/>
                </a:ext>
              </a:extLst>
            </p:cNvPr>
            <p:cNvSpPr txBox="1"/>
            <p:nvPr/>
          </p:nvSpPr>
          <p:spPr>
            <a:xfrm>
              <a:off x="4093599" y="4306525"/>
              <a:ext cx="1713230" cy="13131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49275">
                <a:lnSpc>
                  <a:spcPct val="150000"/>
                </a:lnSpc>
                <a:spcBef>
                  <a:spcPts val="100"/>
                </a:spcBef>
              </a:pPr>
              <a:r>
                <a:rPr sz="900" spc="5" dirty="0">
                  <a:solidFill>
                    <a:srgbClr val="231F20"/>
                  </a:solidFill>
                  <a:latin typeface="Roboto"/>
                  <a:cs typeface="Roboto"/>
                </a:rPr>
                <a:t>Цена </a:t>
              </a:r>
              <a:r>
                <a:rPr sz="900" dirty="0">
                  <a:solidFill>
                    <a:srgbClr val="231F20"/>
                  </a:solidFill>
                  <a:latin typeface="Roboto"/>
                  <a:cs typeface="Roboto"/>
                </a:rPr>
                <a:t>1 </a:t>
              </a: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акции</a:t>
              </a:r>
              <a:r>
                <a:rPr sz="900" spc="-75" dirty="0">
                  <a:solidFill>
                    <a:srgbClr val="231F20"/>
                  </a:solidFill>
                  <a:latin typeface="Roboto"/>
                  <a:cs typeface="Roboto"/>
                </a:rPr>
                <a:t> </a:t>
              </a: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ETF*:  Валюта</a:t>
              </a:r>
              <a:r>
                <a:rPr sz="900" spc="-10" dirty="0">
                  <a:solidFill>
                    <a:srgbClr val="231F20"/>
                  </a:solidFill>
                  <a:latin typeface="Roboto"/>
                  <a:cs typeface="Roboto"/>
                </a:rPr>
                <a:t> </a:t>
              </a: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фонда:</a:t>
              </a:r>
              <a:endParaRPr sz="900" dirty="0">
                <a:latin typeface="Roboto"/>
                <a:cs typeface="Roboto"/>
              </a:endParaRPr>
            </a:p>
            <a:p>
              <a:pPr marR="5080">
                <a:lnSpc>
                  <a:spcPct val="150000"/>
                </a:lnSpc>
              </a:pP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Валюта </a:t>
              </a:r>
              <a:r>
                <a:rPr sz="900" spc="15" dirty="0">
                  <a:solidFill>
                    <a:srgbClr val="231F20"/>
                  </a:solidFill>
                  <a:latin typeface="Roboto"/>
                  <a:cs typeface="Roboto"/>
                </a:rPr>
                <a:t>покупки </a:t>
              </a:r>
              <a:r>
                <a:rPr sz="900" dirty="0">
                  <a:solidFill>
                    <a:srgbClr val="231F20"/>
                  </a:solidFill>
                  <a:latin typeface="Roboto"/>
                  <a:cs typeface="Roboto"/>
                </a:rPr>
                <a:t>/</a:t>
              </a:r>
              <a:r>
                <a:rPr sz="900" spc="-70" dirty="0">
                  <a:solidFill>
                    <a:srgbClr val="231F20"/>
                  </a:solidFill>
                  <a:latin typeface="Roboto"/>
                  <a:cs typeface="Roboto"/>
                </a:rPr>
                <a:t> </a:t>
              </a: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продажи:  Дивиденды/купоны:  </a:t>
              </a:r>
              <a:r>
                <a:rPr sz="900" spc="5" dirty="0">
                  <a:solidFill>
                    <a:srgbClr val="231F20"/>
                  </a:solidFill>
                  <a:latin typeface="Roboto"/>
                  <a:cs typeface="Roboto"/>
                </a:rPr>
                <a:t>Индекс:</a:t>
              </a:r>
              <a:endParaRPr sz="900" dirty="0">
                <a:latin typeface="Roboto"/>
                <a:cs typeface="Roboto"/>
              </a:endParaRPr>
            </a:p>
            <a:p>
              <a:pPr>
                <a:lnSpc>
                  <a:spcPct val="100000"/>
                </a:lnSpc>
              </a:pPr>
              <a:endParaRPr sz="105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9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r>
                <a:rPr sz="900" spc="5" dirty="0">
                  <a:solidFill>
                    <a:srgbClr val="231F20"/>
                  </a:solidFill>
                  <a:latin typeface="Roboto"/>
                  <a:cs typeface="Roboto"/>
                </a:rPr>
                <a:t>Дюрация:</a:t>
              </a:r>
              <a:endParaRPr sz="900" dirty="0">
                <a:latin typeface="Roboto"/>
                <a:cs typeface="Roboto"/>
              </a:endParaRPr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xmlns="" id="{5FA09B3A-1FCC-8C4A-BD42-9765A0573F62}"/>
                </a:ext>
              </a:extLst>
            </p:cNvPr>
            <p:cNvSpPr txBox="1"/>
            <p:nvPr/>
          </p:nvSpPr>
          <p:spPr>
            <a:xfrm>
              <a:off x="6006566" y="4312359"/>
              <a:ext cx="1944277" cy="125871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438150">
                <a:lnSpc>
                  <a:spcPct val="125000"/>
                </a:lnSpc>
                <a:spcBef>
                  <a:spcPts val="100"/>
                </a:spcBef>
              </a:pPr>
              <a:r>
                <a:rPr sz="1100" spc="-45" dirty="0" smtClean="0">
                  <a:solidFill>
                    <a:srgbClr val="1F4A9D"/>
                  </a:solidFill>
                  <a:latin typeface="Roboto-Medium"/>
                  <a:cs typeface="Roboto-Medium"/>
                </a:rPr>
                <a:t>6</a:t>
              </a:r>
              <a:r>
                <a:rPr lang="en-US" sz="1100" spc="-45" dirty="0" smtClean="0">
                  <a:solidFill>
                    <a:srgbClr val="1F4A9D"/>
                  </a:solidFill>
                  <a:latin typeface="Roboto-Medium"/>
                  <a:cs typeface="Roboto-Medium"/>
                </a:rPr>
                <a:t>74,4</a:t>
              </a:r>
              <a:r>
                <a:rPr sz="1100" spc="-45" dirty="0" smtClean="0">
                  <a:solidFill>
                    <a:srgbClr val="1F4A9D"/>
                  </a:solidFill>
                  <a:latin typeface="Roboto-Medium"/>
                  <a:cs typeface="Roboto-Medium"/>
                </a:rPr>
                <a:t> </a:t>
              </a:r>
              <a:r>
                <a:rPr sz="1100" dirty="0">
                  <a:solidFill>
                    <a:srgbClr val="1F4A9D"/>
                  </a:solidFill>
                  <a:latin typeface="Roboto-Medium"/>
                  <a:cs typeface="Roboto-Medium"/>
                </a:rPr>
                <a:t>₽ </a:t>
              </a:r>
              <a:r>
                <a:rPr lang="ru-RU" sz="1100" dirty="0" smtClean="0">
                  <a:solidFill>
                    <a:srgbClr val="1F4A9D"/>
                  </a:solidFill>
                  <a:latin typeface="Roboto-Medium"/>
                  <a:cs typeface="Roboto-Medium"/>
                </a:rPr>
                <a:t>или </a:t>
              </a:r>
              <a:r>
                <a:rPr lang="ru-RU" sz="1100" spc="-35" dirty="0" smtClean="0">
                  <a:solidFill>
                    <a:srgbClr val="1F4A9D"/>
                  </a:solidFill>
                  <a:latin typeface="Roboto-Medium"/>
                  <a:cs typeface="Roboto-Medium"/>
                </a:rPr>
                <a:t>10</a:t>
              </a:r>
              <a:r>
                <a:rPr lang="ru-RU" sz="1100" dirty="0" smtClean="0">
                  <a:solidFill>
                    <a:srgbClr val="1F4A9D"/>
                  </a:solidFill>
                  <a:latin typeface="Roboto-Medium"/>
                  <a:cs typeface="Roboto-Medium"/>
                </a:rPr>
                <a:t>$</a:t>
              </a:r>
              <a:endParaRPr lang="ru-RU" sz="1100" dirty="0">
                <a:solidFill>
                  <a:srgbClr val="1F4A9D"/>
                </a:solidFill>
                <a:latin typeface="Roboto-Medium"/>
                <a:cs typeface="Roboto-Medium"/>
              </a:endParaRPr>
            </a:p>
            <a:p>
              <a:pPr marR="438150">
                <a:lnSpc>
                  <a:spcPct val="125000"/>
                </a:lnSpc>
                <a:spcBef>
                  <a:spcPts val="100"/>
                </a:spcBef>
              </a:pPr>
              <a:r>
                <a:rPr sz="1100" spc="5" dirty="0" err="1" smtClean="0">
                  <a:solidFill>
                    <a:srgbClr val="1F4A9D"/>
                  </a:solidFill>
                  <a:latin typeface="Roboto-Medium"/>
                  <a:cs typeface="Roboto-Medium"/>
                </a:rPr>
                <a:t>доллар</a:t>
              </a:r>
              <a:endParaRPr sz="1100" dirty="0">
                <a:latin typeface="Roboto-Medium"/>
                <a:cs typeface="Roboto-Medium"/>
              </a:endParaRPr>
            </a:p>
            <a:p>
              <a:pPr marR="5080">
                <a:lnSpc>
                  <a:spcPct val="125000"/>
                </a:lnSpc>
              </a:pPr>
              <a:r>
                <a:rPr sz="1100" dirty="0">
                  <a:solidFill>
                    <a:srgbClr val="1F4A9D"/>
                  </a:solidFill>
                  <a:latin typeface="Roboto-Medium"/>
                  <a:cs typeface="Roboto-Medium"/>
                </a:rPr>
                <a:t>рубли и </a:t>
              </a:r>
              <a:r>
                <a:rPr sz="1100" spc="5" dirty="0">
                  <a:solidFill>
                    <a:srgbClr val="1F4A9D"/>
                  </a:solidFill>
                  <a:latin typeface="Roboto-Medium"/>
                  <a:cs typeface="Roboto-Medium"/>
                </a:rPr>
                <a:t>доллар  реинвестируются  </a:t>
              </a:r>
              <a:r>
                <a:rPr sz="1100" spc="-5" dirty="0">
                  <a:solidFill>
                    <a:srgbClr val="1F4A9D"/>
                  </a:solidFill>
                  <a:latin typeface="Roboto-Medium"/>
                  <a:cs typeface="Roboto-Medium"/>
                </a:rPr>
                <a:t>Solactive </a:t>
              </a:r>
              <a:r>
                <a:rPr sz="1100" spc="-20" dirty="0">
                  <a:solidFill>
                    <a:srgbClr val="1F4A9D"/>
                  </a:solidFill>
                  <a:latin typeface="Roboto-Medium"/>
                  <a:cs typeface="Roboto-Medium"/>
                </a:rPr>
                <a:t>1-3</a:t>
              </a:r>
              <a:r>
                <a:rPr sz="1100" spc="-70" dirty="0">
                  <a:solidFill>
                    <a:srgbClr val="1F4A9D"/>
                  </a:solidFill>
                  <a:latin typeface="Roboto-Medium"/>
                  <a:cs typeface="Roboto-Medium"/>
                </a:rPr>
                <a:t> </a:t>
              </a:r>
              <a:r>
                <a:rPr sz="1100" spc="-5" dirty="0">
                  <a:solidFill>
                    <a:srgbClr val="1F4A9D"/>
                  </a:solidFill>
                  <a:latin typeface="Roboto-Medium"/>
                  <a:cs typeface="Roboto-Medium"/>
                </a:rPr>
                <a:t>month  </a:t>
              </a:r>
              <a:r>
                <a:rPr sz="1100" dirty="0">
                  <a:solidFill>
                    <a:srgbClr val="1F4A9D"/>
                  </a:solidFill>
                  <a:latin typeface="Roboto-Medium"/>
                  <a:cs typeface="Roboto-Medium"/>
                </a:rPr>
                <a:t>US</a:t>
              </a:r>
              <a:r>
                <a:rPr sz="1100" spc="-5" dirty="0">
                  <a:solidFill>
                    <a:srgbClr val="1F4A9D"/>
                  </a:solidFill>
                  <a:latin typeface="Roboto-Medium"/>
                  <a:cs typeface="Roboto-Medium"/>
                </a:rPr>
                <a:t> </a:t>
              </a:r>
              <a:r>
                <a:rPr sz="1100" spc="-20" dirty="0">
                  <a:solidFill>
                    <a:srgbClr val="1F4A9D"/>
                  </a:solidFill>
                  <a:latin typeface="Roboto-Medium"/>
                  <a:cs typeface="Roboto-Medium"/>
                </a:rPr>
                <a:t>T-Bill</a:t>
              </a:r>
              <a:endParaRPr sz="1100" dirty="0">
                <a:latin typeface="Roboto-Medium"/>
                <a:cs typeface="Roboto-Medium"/>
              </a:endParaRPr>
            </a:p>
            <a:p>
              <a:pPr>
                <a:lnSpc>
                  <a:spcPct val="100000"/>
                </a:lnSpc>
                <a:spcBef>
                  <a:spcPts val="360"/>
                </a:spcBef>
              </a:pPr>
              <a:r>
                <a:rPr sz="1100" spc="-35" dirty="0">
                  <a:solidFill>
                    <a:srgbClr val="1F4A9D"/>
                  </a:solidFill>
                  <a:latin typeface="Roboto-Medium"/>
                  <a:cs typeface="Roboto-Medium"/>
                </a:rPr>
                <a:t>0,1641</a:t>
              </a:r>
              <a:endParaRPr sz="1100" dirty="0">
                <a:latin typeface="Roboto-Medium"/>
                <a:cs typeface="Roboto-Medium"/>
              </a:endParaRPr>
            </a:p>
          </p:txBody>
        </p: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xmlns="" id="{2ADBAD58-8365-6D44-9DCF-7FD2857BA9D8}"/>
                </a:ext>
              </a:extLst>
            </p:cNvPr>
            <p:cNvSpPr txBox="1"/>
            <p:nvPr/>
          </p:nvSpPr>
          <p:spPr>
            <a:xfrm>
              <a:off x="4093599" y="5735749"/>
              <a:ext cx="2751701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  <a:tabLst>
                  <a:tab pos="2221865" algn="l"/>
                </a:tabLst>
              </a:pP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О</a:t>
              </a:r>
              <a:r>
                <a:rPr sz="900" spc="20" dirty="0">
                  <a:solidFill>
                    <a:srgbClr val="231F20"/>
                  </a:solidFill>
                  <a:latin typeface="Roboto"/>
                  <a:cs typeface="Roboto"/>
                </a:rPr>
                <a:t>б</a:t>
              </a:r>
              <a:r>
                <a:rPr sz="900" spc="15" dirty="0">
                  <a:solidFill>
                    <a:srgbClr val="231F20"/>
                  </a:solidFill>
                  <a:latin typeface="Roboto"/>
                  <a:cs typeface="Roboto"/>
                </a:rPr>
                <a:t>щ</a:t>
              </a: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и</a:t>
              </a:r>
              <a:r>
                <a:rPr sz="900" dirty="0">
                  <a:solidFill>
                    <a:srgbClr val="231F20"/>
                  </a:solidFill>
                  <a:latin typeface="Roboto"/>
                  <a:cs typeface="Roboto"/>
                </a:rPr>
                <a:t>й </a:t>
              </a:r>
              <a:r>
                <a:rPr sz="900" spc="25" dirty="0">
                  <a:solidFill>
                    <a:srgbClr val="231F20"/>
                  </a:solidFill>
                  <a:latin typeface="Roboto"/>
                  <a:cs typeface="Roboto"/>
                </a:rPr>
                <a:t>у</a:t>
              </a:r>
              <a:r>
                <a:rPr sz="900" spc="20" dirty="0">
                  <a:solidFill>
                    <a:srgbClr val="231F20"/>
                  </a:solidFill>
                  <a:latin typeface="Roboto"/>
                  <a:cs typeface="Roboto"/>
                </a:rPr>
                <a:t>р</a:t>
              </a:r>
              <a:r>
                <a:rPr sz="900" spc="15" dirty="0">
                  <a:solidFill>
                    <a:srgbClr val="231F20"/>
                  </a:solidFill>
                  <a:latin typeface="Roboto"/>
                  <a:cs typeface="Roboto"/>
                </a:rPr>
                <a:t>ов</a:t>
              </a:r>
              <a:r>
                <a:rPr sz="900" spc="20" dirty="0">
                  <a:solidFill>
                    <a:srgbClr val="231F20"/>
                  </a:solidFill>
                  <a:latin typeface="Roboto"/>
                  <a:cs typeface="Roboto"/>
                </a:rPr>
                <a:t>е</a:t>
              </a: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н</a:t>
              </a:r>
              <a:r>
                <a:rPr sz="900" dirty="0">
                  <a:solidFill>
                    <a:srgbClr val="231F20"/>
                  </a:solidFill>
                  <a:latin typeface="Roboto"/>
                  <a:cs typeface="Roboto"/>
                </a:rPr>
                <a:t>ь </a:t>
              </a: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р</a:t>
              </a:r>
              <a:r>
                <a:rPr sz="900" spc="15" dirty="0">
                  <a:solidFill>
                    <a:srgbClr val="231F20"/>
                  </a:solidFill>
                  <a:latin typeface="Roboto"/>
                  <a:cs typeface="Roboto"/>
                </a:rPr>
                <a:t>а</a:t>
              </a:r>
              <a:r>
                <a:rPr sz="900" spc="5" dirty="0">
                  <a:solidFill>
                    <a:srgbClr val="231F20"/>
                  </a:solidFill>
                  <a:latin typeface="Roboto"/>
                  <a:cs typeface="Roboto"/>
                </a:rPr>
                <a:t>с</a:t>
              </a:r>
              <a:r>
                <a:rPr sz="900" spc="-5" dirty="0">
                  <a:solidFill>
                    <a:srgbClr val="231F20"/>
                  </a:solidFill>
                  <a:latin typeface="Roboto"/>
                  <a:cs typeface="Roboto"/>
                </a:rPr>
                <a:t>х</a:t>
              </a: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од</a:t>
              </a:r>
              <a:r>
                <a:rPr sz="900" spc="15" dirty="0">
                  <a:solidFill>
                    <a:srgbClr val="231F20"/>
                  </a:solidFill>
                  <a:latin typeface="Roboto"/>
                  <a:cs typeface="Roboto"/>
                </a:rPr>
                <a:t>о</a:t>
              </a:r>
              <a:r>
                <a:rPr sz="900" dirty="0">
                  <a:solidFill>
                    <a:srgbClr val="231F20"/>
                  </a:solidFill>
                  <a:latin typeface="Roboto"/>
                  <a:cs typeface="Roboto"/>
                </a:rPr>
                <a:t>в</a:t>
              </a:r>
              <a:r>
                <a:rPr sz="900" spc="-5" dirty="0">
                  <a:solidFill>
                    <a:srgbClr val="231F20"/>
                  </a:solidFill>
                  <a:latin typeface="Roboto"/>
                  <a:cs typeface="Roboto"/>
                </a:rPr>
                <a:t> </a:t>
              </a:r>
              <a:r>
                <a:rPr sz="900" spc="30" dirty="0">
                  <a:solidFill>
                    <a:srgbClr val="231F20"/>
                  </a:solidFill>
                  <a:latin typeface="Roboto"/>
                  <a:cs typeface="Roboto"/>
                </a:rPr>
                <a:t>(</a:t>
              </a:r>
              <a:r>
                <a:rPr sz="900" spc="10" dirty="0">
                  <a:solidFill>
                    <a:srgbClr val="231F20"/>
                  </a:solidFill>
                  <a:latin typeface="Roboto"/>
                  <a:cs typeface="Roboto"/>
                </a:rPr>
                <a:t>T</a:t>
              </a:r>
              <a:r>
                <a:rPr sz="900" spc="5" dirty="0">
                  <a:solidFill>
                    <a:srgbClr val="231F20"/>
                  </a:solidFill>
                  <a:latin typeface="Roboto"/>
                  <a:cs typeface="Roboto"/>
                </a:rPr>
                <a:t>E</a:t>
              </a:r>
              <a:r>
                <a:rPr sz="900" spc="-10" dirty="0">
                  <a:solidFill>
                    <a:srgbClr val="231F20"/>
                  </a:solidFill>
                  <a:latin typeface="Roboto"/>
                  <a:cs typeface="Roboto"/>
                </a:rPr>
                <a:t>R</a:t>
              </a:r>
              <a:r>
                <a:rPr sz="900" spc="-10" dirty="0" smtClean="0">
                  <a:solidFill>
                    <a:srgbClr val="231F20"/>
                  </a:solidFill>
                  <a:latin typeface="Roboto"/>
                  <a:cs typeface="Roboto"/>
                </a:rPr>
                <a:t>)</a:t>
              </a:r>
              <a:r>
                <a:rPr sz="900" dirty="0" smtClean="0">
                  <a:solidFill>
                    <a:srgbClr val="231F20"/>
                  </a:solidFill>
                  <a:latin typeface="Roboto"/>
                  <a:cs typeface="Roboto"/>
                </a:rPr>
                <a:t>:</a:t>
              </a:r>
              <a:r>
                <a:rPr lang="en-US" sz="900" dirty="0" smtClean="0">
                  <a:solidFill>
                    <a:srgbClr val="231F20"/>
                  </a:solidFill>
                  <a:latin typeface="Roboto"/>
                  <a:cs typeface="Roboto"/>
                </a:rPr>
                <a:t>     </a:t>
              </a:r>
              <a:r>
                <a:rPr sz="1100" spc="-10" dirty="0" smtClean="0">
                  <a:solidFill>
                    <a:srgbClr val="1F4A9D"/>
                  </a:solidFill>
                  <a:latin typeface="Roboto-Medium"/>
                  <a:cs typeface="Roboto-Medium"/>
                </a:rPr>
                <a:t>0</a:t>
              </a:r>
              <a:r>
                <a:rPr sz="1100" spc="20" dirty="0" smtClean="0">
                  <a:solidFill>
                    <a:srgbClr val="1F4A9D"/>
                  </a:solidFill>
                  <a:latin typeface="Roboto-Medium"/>
                  <a:cs typeface="Roboto-Medium"/>
                </a:rPr>
                <a:t>,</a:t>
              </a:r>
              <a:r>
                <a:rPr sz="1100" spc="-10" dirty="0" smtClean="0">
                  <a:solidFill>
                    <a:srgbClr val="1F4A9D"/>
                  </a:solidFill>
                  <a:latin typeface="Roboto-Medium"/>
                  <a:cs typeface="Roboto-Medium"/>
                </a:rPr>
                <a:t>2</a:t>
              </a:r>
              <a:r>
                <a:rPr sz="1100" spc="-10" dirty="0">
                  <a:solidFill>
                    <a:srgbClr val="1F4A9D"/>
                  </a:solidFill>
                  <a:latin typeface="Roboto-Medium"/>
                  <a:cs typeface="Roboto-Medium"/>
                </a:rPr>
                <a:t>%</a:t>
              </a:r>
              <a:endParaRPr sz="1100" dirty="0">
                <a:latin typeface="Roboto-Medium"/>
                <a:cs typeface="Roboto-Medium"/>
              </a:endParaRPr>
            </a:p>
          </p:txBody>
        </p:sp>
      </p:grpSp>
      <p:sp>
        <p:nvSpPr>
          <p:cNvPr id="31" name="object 31">
            <a:extLst>
              <a:ext uri="{FF2B5EF4-FFF2-40B4-BE49-F238E27FC236}">
                <a16:creationId xmlns:a16="http://schemas.microsoft.com/office/drawing/2014/main" xmlns="" id="{DA25D3EC-C0C0-074F-92E8-2E5FC07D3E8A}"/>
              </a:ext>
            </a:extLst>
          </p:cNvPr>
          <p:cNvSpPr txBox="1"/>
          <p:nvPr/>
        </p:nvSpPr>
        <p:spPr>
          <a:xfrm>
            <a:off x="2490837" y="4037168"/>
            <a:ext cx="2992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 err="1">
                <a:solidFill>
                  <a:srgbClr val="231F20"/>
                </a:solidFill>
                <a:latin typeface="Roboto"/>
                <a:cs typeface="Roboto"/>
              </a:rPr>
              <a:t>Характеристики</a:t>
            </a:r>
            <a:r>
              <a:rPr sz="120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5" dirty="0" err="1" smtClean="0">
                <a:solidFill>
                  <a:srgbClr val="231F20"/>
                </a:solidFill>
                <a:latin typeface="Roboto"/>
                <a:cs typeface="Roboto"/>
              </a:rPr>
              <a:t>инструмента</a:t>
            </a:r>
            <a:r>
              <a:rPr lang="ru-RU" sz="1200" b="1" spc="5" dirty="0" smtClean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endParaRPr sz="1200" dirty="0">
              <a:latin typeface="Roboto"/>
              <a:cs typeface="Roboto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845798"/>
              </p:ext>
            </p:extLst>
          </p:nvPr>
        </p:nvGraphicFramePr>
        <p:xfrm>
          <a:off x="4783015" y="866002"/>
          <a:ext cx="3941885" cy="26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300974" y="738551"/>
            <a:ext cx="195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Доходность, </a:t>
            </a:r>
            <a:r>
              <a:rPr lang="en-US" sz="1200" dirty="0" smtClean="0"/>
              <a:t>$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583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51361"/>
              </p:ext>
            </p:extLst>
          </p:nvPr>
        </p:nvGraphicFramePr>
        <p:xfrm>
          <a:off x="4495550" y="976241"/>
          <a:ext cx="40715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bject 7">
            <a:extLst>
              <a:ext uri="{FF2B5EF4-FFF2-40B4-BE49-F238E27FC236}">
                <a16:creationId xmlns:a16="http://schemas.microsoft.com/office/drawing/2014/main" xmlns="" id="{A59CA230-4313-AC4E-8996-DAEF8400B42C}"/>
              </a:ext>
            </a:extLst>
          </p:cNvPr>
          <p:cNvSpPr/>
          <p:nvPr/>
        </p:nvSpPr>
        <p:spPr>
          <a:xfrm>
            <a:off x="1964813" y="3832520"/>
            <a:ext cx="3978787" cy="2624585"/>
          </a:xfrm>
          <a:custGeom>
            <a:avLst/>
            <a:gdLst/>
            <a:ahLst/>
            <a:cxnLst/>
            <a:rect l="l" t="t" r="r" b="b"/>
            <a:pathLst>
              <a:path w="4392295" h="2660015">
                <a:moveTo>
                  <a:pt x="0" y="2659799"/>
                </a:moveTo>
                <a:lnTo>
                  <a:pt x="4392002" y="2659799"/>
                </a:lnTo>
                <a:lnTo>
                  <a:pt x="4392002" y="0"/>
                </a:lnTo>
                <a:lnTo>
                  <a:pt x="0" y="0"/>
                </a:lnTo>
                <a:lnTo>
                  <a:pt x="0" y="2659799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pic>
        <p:nvPicPr>
          <p:cNvPr id="22" name="Picture 4">
            <a:extLst>
              <a:ext uri="{FF2B5EF4-FFF2-40B4-BE49-F238E27FC236}">
                <a16:creationId xmlns="" xmlns:a16="http://schemas.microsoft.com/office/drawing/2014/main" id="{06481B88-B3CA-324D-8772-F1537A9B4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66" y="4514850"/>
            <a:ext cx="3120834" cy="2263562"/>
          </a:xfrm>
          <a:prstGeom prst="rect">
            <a:avLst/>
          </a:prstGeom>
        </p:spPr>
      </p:pic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3EA3305E-2C06-4742-8165-D4FCFDEE54A4}"/>
              </a:ext>
            </a:extLst>
          </p:cNvPr>
          <p:cNvSpPr/>
          <p:nvPr/>
        </p:nvSpPr>
        <p:spPr>
          <a:xfrm>
            <a:off x="0" y="5497282"/>
            <a:ext cx="993533" cy="1360718"/>
          </a:xfrm>
          <a:custGeom>
            <a:avLst/>
            <a:gdLst/>
            <a:ahLst/>
            <a:cxnLst/>
            <a:rect l="l" t="t" r="r" b="b"/>
            <a:pathLst>
              <a:path w="2704465" h="2988309">
                <a:moveTo>
                  <a:pt x="151949" y="0"/>
                </a:moveTo>
                <a:lnTo>
                  <a:pt x="103450" y="451"/>
                </a:lnTo>
                <a:lnTo>
                  <a:pt x="55170" y="1800"/>
                </a:lnTo>
                <a:lnTo>
                  <a:pt x="7119" y="4040"/>
                </a:lnTo>
                <a:lnTo>
                  <a:pt x="0" y="4504"/>
                </a:lnTo>
                <a:lnTo>
                  <a:pt x="0" y="2987997"/>
                </a:lnTo>
                <a:lnTo>
                  <a:pt x="2667090" y="2987997"/>
                </a:lnTo>
                <a:lnTo>
                  <a:pt x="2668488" y="2980158"/>
                </a:lnTo>
                <a:lnTo>
                  <a:pt x="2675899" y="2933639"/>
                </a:lnTo>
                <a:lnTo>
                  <a:pt x="2682468" y="2886845"/>
                </a:lnTo>
                <a:lnTo>
                  <a:pt x="2688187" y="2839783"/>
                </a:lnTo>
                <a:lnTo>
                  <a:pt x="2693048" y="2792461"/>
                </a:lnTo>
                <a:lnTo>
                  <a:pt x="2697043" y="2744889"/>
                </a:lnTo>
                <a:lnTo>
                  <a:pt x="2700164" y="2697072"/>
                </a:lnTo>
                <a:lnTo>
                  <a:pt x="2702403" y="2649020"/>
                </a:lnTo>
                <a:lnTo>
                  <a:pt x="2703753" y="2600741"/>
                </a:lnTo>
                <a:lnTo>
                  <a:pt x="2704204" y="2552242"/>
                </a:lnTo>
                <a:lnTo>
                  <a:pt x="2703753" y="2503744"/>
                </a:lnTo>
                <a:lnTo>
                  <a:pt x="2702403" y="2455465"/>
                </a:lnTo>
                <a:lnTo>
                  <a:pt x="2700164" y="2407414"/>
                </a:lnTo>
                <a:lnTo>
                  <a:pt x="2697043" y="2359598"/>
                </a:lnTo>
                <a:lnTo>
                  <a:pt x="2693048" y="2312025"/>
                </a:lnTo>
                <a:lnTo>
                  <a:pt x="2688187" y="2264704"/>
                </a:lnTo>
                <a:lnTo>
                  <a:pt x="2682468" y="2217643"/>
                </a:lnTo>
                <a:lnTo>
                  <a:pt x="2675899" y="2170849"/>
                </a:lnTo>
                <a:lnTo>
                  <a:pt x="2668488" y="2124330"/>
                </a:lnTo>
                <a:lnTo>
                  <a:pt x="2660244" y="2078095"/>
                </a:lnTo>
                <a:lnTo>
                  <a:pt x="2651173" y="2032151"/>
                </a:lnTo>
                <a:lnTo>
                  <a:pt x="2641284" y="1986506"/>
                </a:lnTo>
                <a:lnTo>
                  <a:pt x="2630585" y="1941169"/>
                </a:lnTo>
                <a:lnTo>
                  <a:pt x="2619084" y="1896147"/>
                </a:lnTo>
                <a:lnTo>
                  <a:pt x="2606789" y="1851448"/>
                </a:lnTo>
                <a:lnTo>
                  <a:pt x="2593708" y="1807081"/>
                </a:lnTo>
                <a:lnTo>
                  <a:pt x="2579848" y="1763052"/>
                </a:lnTo>
                <a:lnTo>
                  <a:pt x="2565219" y="1719371"/>
                </a:lnTo>
                <a:lnTo>
                  <a:pt x="2549827" y="1676046"/>
                </a:lnTo>
                <a:lnTo>
                  <a:pt x="2533681" y="1633083"/>
                </a:lnTo>
                <a:lnTo>
                  <a:pt x="2516789" y="1590491"/>
                </a:lnTo>
                <a:lnTo>
                  <a:pt x="2499159" y="1548279"/>
                </a:lnTo>
                <a:lnTo>
                  <a:pt x="2480799" y="1506454"/>
                </a:lnTo>
                <a:lnTo>
                  <a:pt x="2461716" y="1465024"/>
                </a:lnTo>
                <a:lnTo>
                  <a:pt x="2441919" y="1423996"/>
                </a:lnTo>
                <a:lnTo>
                  <a:pt x="2421415" y="1383380"/>
                </a:lnTo>
                <a:lnTo>
                  <a:pt x="2400213" y="1343183"/>
                </a:lnTo>
                <a:lnTo>
                  <a:pt x="2378321" y="1303413"/>
                </a:lnTo>
                <a:lnTo>
                  <a:pt x="2355747" y="1264078"/>
                </a:lnTo>
                <a:lnTo>
                  <a:pt x="2332498" y="1225186"/>
                </a:lnTo>
                <a:lnTo>
                  <a:pt x="2308582" y="1186745"/>
                </a:lnTo>
                <a:lnTo>
                  <a:pt x="2284009" y="1148763"/>
                </a:lnTo>
                <a:lnTo>
                  <a:pt x="2258785" y="1111248"/>
                </a:lnTo>
                <a:lnTo>
                  <a:pt x="2232918" y="1074208"/>
                </a:lnTo>
                <a:lnTo>
                  <a:pt x="2206417" y="1037650"/>
                </a:lnTo>
                <a:lnTo>
                  <a:pt x="2179289" y="1001584"/>
                </a:lnTo>
                <a:lnTo>
                  <a:pt x="2151543" y="966016"/>
                </a:lnTo>
                <a:lnTo>
                  <a:pt x="2123186" y="930955"/>
                </a:lnTo>
                <a:lnTo>
                  <a:pt x="2094226" y="896409"/>
                </a:lnTo>
                <a:lnTo>
                  <a:pt x="2064672" y="862386"/>
                </a:lnTo>
                <a:lnTo>
                  <a:pt x="2034532" y="828893"/>
                </a:lnTo>
                <a:lnTo>
                  <a:pt x="2003813" y="795939"/>
                </a:lnTo>
                <a:lnTo>
                  <a:pt x="1972523" y="763532"/>
                </a:lnTo>
                <a:lnTo>
                  <a:pt x="1940670" y="731679"/>
                </a:lnTo>
                <a:lnTo>
                  <a:pt x="1908263" y="700390"/>
                </a:lnTo>
                <a:lnTo>
                  <a:pt x="1875309" y="669670"/>
                </a:lnTo>
                <a:lnTo>
                  <a:pt x="1841816" y="639530"/>
                </a:lnTo>
                <a:lnTo>
                  <a:pt x="1807793" y="609976"/>
                </a:lnTo>
                <a:lnTo>
                  <a:pt x="1773246" y="581017"/>
                </a:lnTo>
                <a:lnTo>
                  <a:pt x="1738185" y="552660"/>
                </a:lnTo>
                <a:lnTo>
                  <a:pt x="1702617" y="524914"/>
                </a:lnTo>
                <a:lnTo>
                  <a:pt x="1666551" y="497786"/>
                </a:lnTo>
                <a:lnTo>
                  <a:pt x="1629993" y="471285"/>
                </a:lnTo>
                <a:lnTo>
                  <a:pt x="1592953" y="445418"/>
                </a:lnTo>
                <a:lnTo>
                  <a:pt x="1555437" y="420194"/>
                </a:lnTo>
                <a:lnTo>
                  <a:pt x="1517455" y="395621"/>
                </a:lnTo>
                <a:lnTo>
                  <a:pt x="1479014" y="371705"/>
                </a:lnTo>
                <a:lnTo>
                  <a:pt x="1440121" y="348456"/>
                </a:lnTo>
                <a:lnTo>
                  <a:pt x="1400786" y="325882"/>
                </a:lnTo>
                <a:lnTo>
                  <a:pt x="1361016" y="303990"/>
                </a:lnTo>
                <a:lnTo>
                  <a:pt x="1320819" y="282788"/>
                </a:lnTo>
                <a:lnTo>
                  <a:pt x="1280203" y="262285"/>
                </a:lnTo>
                <a:lnTo>
                  <a:pt x="1239175" y="242488"/>
                </a:lnTo>
                <a:lnTo>
                  <a:pt x="1197745" y="223405"/>
                </a:lnTo>
                <a:lnTo>
                  <a:pt x="1155919" y="205044"/>
                </a:lnTo>
                <a:lnTo>
                  <a:pt x="1113707" y="187414"/>
                </a:lnTo>
                <a:lnTo>
                  <a:pt x="1071115" y="170522"/>
                </a:lnTo>
                <a:lnTo>
                  <a:pt x="1028152" y="154376"/>
                </a:lnTo>
                <a:lnTo>
                  <a:pt x="984826" y="138985"/>
                </a:lnTo>
                <a:lnTo>
                  <a:pt x="941145" y="124355"/>
                </a:lnTo>
                <a:lnTo>
                  <a:pt x="897116" y="110496"/>
                </a:lnTo>
                <a:lnTo>
                  <a:pt x="852748" y="97415"/>
                </a:lnTo>
                <a:lnTo>
                  <a:pt x="808049" y="85120"/>
                </a:lnTo>
                <a:lnTo>
                  <a:pt x="763027" y="73619"/>
                </a:lnTo>
                <a:lnTo>
                  <a:pt x="717689" y="62920"/>
                </a:lnTo>
                <a:lnTo>
                  <a:pt x="672044" y="53031"/>
                </a:lnTo>
                <a:lnTo>
                  <a:pt x="626100" y="43960"/>
                </a:lnTo>
                <a:lnTo>
                  <a:pt x="579864" y="35715"/>
                </a:lnTo>
                <a:lnTo>
                  <a:pt x="533345" y="28305"/>
                </a:lnTo>
                <a:lnTo>
                  <a:pt x="486551" y="21736"/>
                </a:lnTo>
                <a:lnTo>
                  <a:pt x="439489" y="16017"/>
                </a:lnTo>
                <a:lnTo>
                  <a:pt x="392168" y="11156"/>
                </a:lnTo>
                <a:lnTo>
                  <a:pt x="344595" y="7161"/>
                </a:lnTo>
                <a:lnTo>
                  <a:pt x="296779" y="4040"/>
                </a:lnTo>
                <a:lnTo>
                  <a:pt x="248727" y="1800"/>
                </a:lnTo>
                <a:lnTo>
                  <a:pt x="200448" y="451"/>
                </a:lnTo>
                <a:lnTo>
                  <a:pt x="151949" y="0"/>
                </a:lnTo>
                <a:close/>
              </a:path>
            </a:pathLst>
          </a:custGeom>
          <a:solidFill>
            <a:srgbClr val="C9E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2">
            <a:extLst>
              <a:ext uri="{FF2B5EF4-FFF2-40B4-BE49-F238E27FC236}">
                <a16:creationId xmlns:a16="http://schemas.microsoft.com/office/drawing/2014/main" xmlns="" id="{0C2836A6-E0A4-2243-AA24-9C47E55C8680}"/>
              </a:ext>
            </a:extLst>
          </p:cNvPr>
          <p:cNvSpPr txBox="1"/>
          <p:nvPr/>
        </p:nvSpPr>
        <p:spPr>
          <a:xfrm>
            <a:off x="1149852" y="6485076"/>
            <a:ext cx="933941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solidFill>
                  <a:srgbClr val="231F20"/>
                </a:solidFill>
                <a:latin typeface="Roboto-Light"/>
                <a:cs typeface="Roboto-Light"/>
              </a:rPr>
              <a:t>* </a:t>
            </a:r>
            <a:r>
              <a:rPr sz="1000" spc="5" dirty="0" err="1">
                <a:solidFill>
                  <a:srgbClr val="231F20"/>
                </a:solidFill>
                <a:latin typeface="Roboto-Light"/>
                <a:cs typeface="Roboto-Light"/>
              </a:rPr>
              <a:t>на</a:t>
            </a:r>
            <a:r>
              <a:rPr sz="1000" spc="-75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lang="ru-RU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2</a:t>
            </a:r>
            <a:r>
              <a:rPr lang="en-US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9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.0</a:t>
            </a:r>
            <a:r>
              <a:rPr lang="ru-RU" sz="1000" spc="-5" dirty="0">
                <a:solidFill>
                  <a:srgbClr val="231F20"/>
                </a:solidFill>
                <a:latin typeface="Roboto-Light"/>
                <a:cs typeface="Roboto-Light"/>
              </a:rPr>
              <a:t>8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.2019</a:t>
            </a:r>
            <a:endParaRPr sz="1000" dirty="0">
              <a:latin typeface="Roboto-Light"/>
              <a:cs typeface="Roboto-Light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75710" y="270461"/>
            <a:ext cx="8581254" cy="478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2" kern="1200">
                <a:solidFill>
                  <a:srgbClr val="00BAE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kern="0" spc="-35" dirty="0"/>
              <a:t>FXCN </a:t>
            </a:r>
            <a:r>
              <a:rPr lang="en-US" kern="0" dirty="0"/>
              <a:t>– </a:t>
            </a:r>
            <a:r>
              <a:rPr lang="ru-RU" kern="0" dirty="0"/>
              <a:t>акции </a:t>
            </a:r>
            <a:r>
              <a:rPr lang="ru-RU" kern="0" spc="-5" dirty="0"/>
              <a:t>китайских</a:t>
            </a:r>
            <a:r>
              <a:rPr lang="ru-RU" kern="0" spc="-25" dirty="0"/>
              <a:t> </a:t>
            </a:r>
            <a:r>
              <a:rPr lang="ru-RU" kern="0" spc="-5" dirty="0"/>
              <a:t>компаний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xmlns="" id="{917EA462-DCD4-0848-94C4-9842080E99ED}"/>
              </a:ext>
            </a:extLst>
          </p:cNvPr>
          <p:cNvSpPr/>
          <p:nvPr/>
        </p:nvSpPr>
        <p:spPr>
          <a:xfrm>
            <a:off x="197334" y="4865914"/>
            <a:ext cx="1250465" cy="1281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14">
            <a:extLst>
              <a:ext uri="{FF2B5EF4-FFF2-40B4-BE49-F238E27FC236}">
                <a16:creationId xmlns="" xmlns:a16="http://schemas.microsoft.com/office/drawing/2014/main" id="{1E9F9AFC-23B6-CC4C-BCBC-754AE05FC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414942"/>
              </p:ext>
            </p:extLst>
          </p:nvPr>
        </p:nvGraphicFramePr>
        <p:xfrm>
          <a:off x="2140672" y="4410896"/>
          <a:ext cx="3729898" cy="1972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00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7246">
                <a:tc>
                  <a:txBody>
                    <a:bodyPr/>
                    <a:lstStyle/>
                    <a:p>
                      <a:pPr marL="127000">
                        <a:lnSpc>
                          <a:spcPts val="1165"/>
                        </a:lnSpc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Цена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акции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ETF*: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1355"/>
                        </a:lnSpc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2 </a:t>
                      </a:r>
                      <a:r>
                        <a:rPr lang="en-US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486</a:t>
                      </a:r>
                      <a:r>
                        <a:rPr sz="1100" spc="-1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₽ </a:t>
                      </a:r>
                      <a:r>
                        <a:rPr sz="1100" spc="5" dirty="0" err="1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или</a:t>
                      </a:r>
                      <a:r>
                        <a:rPr sz="1100" spc="-5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lang="ru-RU" sz="1100" spc="-1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3</a:t>
                      </a:r>
                      <a:r>
                        <a:rPr lang="en-US" sz="1100" spc="-1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7</a:t>
                      </a:r>
                      <a:r>
                        <a:rPr sz="1100" spc="-1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,</a:t>
                      </a:r>
                      <a:r>
                        <a:rPr lang="en-US" sz="1100" spc="-1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2</a:t>
                      </a:r>
                      <a:r>
                        <a:rPr sz="1100" spc="-1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$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доллары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покупки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/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продажи: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рубли и</a:t>
                      </a:r>
                      <a:r>
                        <a:rPr sz="1100" spc="-3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доллары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Дивиденды/купоны: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реинвестируются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Индекс: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10489" marR="173990">
                        <a:lnSpc>
                          <a:spcPts val="1400"/>
                        </a:lnSpc>
                        <a:spcBef>
                          <a:spcPts val="140"/>
                        </a:spcBef>
                      </a:pPr>
                      <a:r>
                        <a:rPr lang="en-US" sz="1100" spc="5" dirty="0" err="1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Solactive</a:t>
                      </a:r>
                      <a:r>
                        <a:rPr lang="en-US" sz="1100" spc="5" dirty="0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 GBS China ex A-Shares Large &amp; Mid Cap USD Index NTR</a:t>
                      </a:r>
                      <a:endParaRPr sz="1100" spc="5" dirty="0">
                        <a:solidFill>
                          <a:srgbClr val="1F4A9D"/>
                        </a:solidFill>
                        <a:latin typeface="Roboto-Medium"/>
                        <a:ea typeface="+mn-ea"/>
                        <a:cs typeface="Roboto-Medium"/>
                      </a:endParaRPr>
                    </a:p>
                  </a:txBody>
                  <a:tcPr marL="0" marR="0" marT="1778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Количество бумаг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внутри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spc="-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181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724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Общий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уровень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комиссии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(TER):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395"/>
                        </a:lnSpc>
                        <a:spcBef>
                          <a:spcPts val="60"/>
                        </a:spcBef>
                      </a:pPr>
                      <a:r>
                        <a:rPr sz="1100" spc="-1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0,9%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" name="object 17">
            <a:extLst>
              <a:ext uri="{FF2B5EF4-FFF2-40B4-BE49-F238E27FC236}">
                <a16:creationId xmlns="" xmlns:a16="http://schemas.microsoft.com/office/drawing/2014/main" id="{5421EFCB-91C7-DD4B-B3EB-A8D73C63E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71987"/>
              </p:ext>
            </p:extLst>
          </p:nvPr>
        </p:nvGraphicFramePr>
        <p:xfrm>
          <a:off x="300222" y="2523516"/>
          <a:ext cx="2890654" cy="962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12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4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18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08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5287">
                <a:tc gridSpan="5">
                  <a:txBody>
                    <a:bodyPr/>
                    <a:lstStyle/>
                    <a:p>
                      <a:pPr marL="50800">
                        <a:lnSpc>
                          <a:spcPts val="1689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Доходность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</a:t>
                      </a:r>
                      <a:r>
                        <a:rPr sz="1200" b="1" spc="7" baseline="32679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*</a:t>
                      </a:r>
                      <a:endParaRPr sz="1200" baseline="32679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76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Валюта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6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мес.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1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3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28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с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начала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32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RUB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13,6%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9,8%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,1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900" spc="-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900" spc="-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USD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16,8%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-1,8%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90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5">
            <a:extLst>
              <a:ext uri="{FF2B5EF4-FFF2-40B4-BE49-F238E27FC236}">
                <a16:creationId xmlns:a16="http://schemas.microsoft.com/office/drawing/2014/main" xmlns="" id="{2D204825-C246-2E4A-80CD-1C15CC4ED2BD}"/>
              </a:ext>
            </a:extLst>
          </p:cNvPr>
          <p:cNvSpPr txBox="1"/>
          <p:nvPr/>
        </p:nvSpPr>
        <p:spPr>
          <a:xfrm>
            <a:off x="300221" y="953493"/>
            <a:ext cx="39683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6255"/>
            <a:r>
              <a:rPr sz="1600" dirty="0">
                <a:solidFill>
                  <a:srgbClr val="231F20"/>
                </a:solidFill>
                <a:cs typeface="Roboto"/>
              </a:rPr>
              <a:t>Вложение в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крупнейшие </a:t>
            </a:r>
            <a:r>
              <a:rPr sz="1600" spc="10" dirty="0" err="1">
                <a:solidFill>
                  <a:srgbClr val="231F20"/>
                </a:solidFill>
                <a:cs typeface="Roboto"/>
              </a:rPr>
              <a:t>китайские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  </a:t>
            </a:r>
            <a:r>
              <a:rPr sz="1600" spc="-5" dirty="0" err="1" smtClean="0">
                <a:solidFill>
                  <a:srgbClr val="231F20"/>
                </a:solidFill>
                <a:cs typeface="Roboto"/>
              </a:rPr>
              <a:t>компании</a:t>
            </a:r>
            <a:r>
              <a:rPr lang="en-US" sz="1600" spc="-5" dirty="0">
                <a:solidFill>
                  <a:srgbClr val="231F20"/>
                </a:solidFill>
                <a:cs typeface="Roboto"/>
              </a:rPr>
              <a:t>:</a:t>
            </a:r>
            <a:r>
              <a:rPr sz="1600" spc="-1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sz="1600" spc="-15" dirty="0" err="1" smtClean="0">
                <a:solidFill>
                  <a:srgbClr val="231F20"/>
                </a:solidFill>
                <a:cs typeface="Roboto"/>
              </a:rPr>
              <a:t>Tencent</a:t>
            </a:r>
            <a:r>
              <a:rPr lang="en-US" sz="1600" spc="-15" dirty="0" smtClean="0">
                <a:solidFill>
                  <a:srgbClr val="231F20"/>
                </a:solidFill>
                <a:cs typeface="Roboto"/>
              </a:rPr>
              <a:t> 17.1%</a:t>
            </a:r>
            <a:r>
              <a:rPr sz="1600" spc="-15" dirty="0" smtClean="0">
                <a:solidFill>
                  <a:srgbClr val="231F20"/>
                </a:solidFill>
                <a:cs typeface="Roboto"/>
              </a:rPr>
              <a:t>, </a:t>
            </a:r>
            <a:r>
              <a:rPr lang="en-US" sz="1600" spc="-10" dirty="0" smtClean="0">
                <a:solidFill>
                  <a:srgbClr val="231F20"/>
                </a:solidFill>
                <a:cs typeface="Roboto"/>
              </a:rPr>
              <a:t>Alibaba 13.99%, China Construction 4.77% </a:t>
            </a:r>
            <a:r>
              <a:rPr lang="ru-RU" sz="1600" spc="-10" dirty="0" smtClean="0">
                <a:solidFill>
                  <a:srgbClr val="231F20"/>
                </a:solidFill>
                <a:cs typeface="Roboto"/>
              </a:rPr>
              <a:t> и </a:t>
            </a:r>
            <a:r>
              <a:rPr lang="ru-RU" sz="1600" spc="-10" dirty="0" err="1" smtClean="0">
                <a:solidFill>
                  <a:srgbClr val="231F20"/>
                </a:solidFill>
                <a:cs typeface="Roboto"/>
              </a:rPr>
              <a:t>др</a:t>
            </a:r>
            <a:r>
              <a:rPr sz="1600" spc="-30" dirty="0" smtClean="0">
                <a:solidFill>
                  <a:srgbClr val="231F20"/>
                </a:solidFill>
                <a:cs typeface="Roboto"/>
              </a:rPr>
              <a:t>. 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ВВП 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Китая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занимает второе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место </a:t>
            </a:r>
            <a:r>
              <a:rPr sz="1600" dirty="0">
                <a:solidFill>
                  <a:srgbClr val="231F20"/>
                </a:solidFill>
                <a:cs typeface="Roboto"/>
              </a:rPr>
              <a:t>в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мировых 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рейтингах после 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ВВП</a:t>
            </a:r>
            <a:r>
              <a:rPr sz="1600" spc="-35" dirty="0">
                <a:solidFill>
                  <a:srgbClr val="231F20"/>
                </a:solidFill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cs typeface="Roboto"/>
              </a:rPr>
              <a:t>США.</a:t>
            </a:r>
            <a:endParaRPr sz="1600" dirty="0">
              <a:cs typeface="Roboto"/>
            </a:endParaRPr>
          </a:p>
        </p:txBody>
      </p:sp>
      <p:sp>
        <p:nvSpPr>
          <p:cNvPr id="20" name="object 31">
            <a:extLst>
              <a:ext uri="{FF2B5EF4-FFF2-40B4-BE49-F238E27FC236}">
                <a16:creationId xmlns:a16="http://schemas.microsoft.com/office/drawing/2014/main" xmlns="" id="{DA25D3EC-C0C0-074F-92E8-2E5FC07D3E8A}"/>
              </a:ext>
            </a:extLst>
          </p:cNvPr>
          <p:cNvSpPr txBox="1"/>
          <p:nvPr/>
        </p:nvSpPr>
        <p:spPr>
          <a:xfrm>
            <a:off x="2490837" y="4037168"/>
            <a:ext cx="2992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 err="1">
                <a:solidFill>
                  <a:srgbClr val="231F20"/>
                </a:solidFill>
                <a:latin typeface="Roboto"/>
                <a:cs typeface="Roboto"/>
              </a:rPr>
              <a:t>Характеристики</a:t>
            </a:r>
            <a:r>
              <a:rPr sz="120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5" dirty="0" err="1" smtClean="0">
                <a:solidFill>
                  <a:srgbClr val="231F20"/>
                </a:solidFill>
                <a:latin typeface="Roboto"/>
                <a:cs typeface="Roboto"/>
              </a:rPr>
              <a:t>инструмента</a:t>
            </a:r>
            <a:r>
              <a:rPr lang="ru-RU" sz="1200" b="1" spc="5" dirty="0" smtClean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0636" y="881485"/>
            <a:ext cx="195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Доходность, </a:t>
            </a:r>
            <a:r>
              <a:rPr lang="en-US" sz="1200" dirty="0" smtClean="0"/>
              <a:t>$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19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490979"/>
              </p:ext>
            </p:extLst>
          </p:nvPr>
        </p:nvGraphicFramePr>
        <p:xfrm>
          <a:off x="4506686" y="947590"/>
          <a:ext cx="4099151" cy="275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B3058922-D1BD-B045-8C8E-CBCFB27821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06" y="4376143"/>
            <a:ext cx="3053308" cy="2379785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A59CA230-4313-AC4E-8996-DAEF8400B42C}"/>
              </a:ext>
            </a:extLst>
          </p:cNvPr>
          <p:cNvSpPr/>
          <p:nvPr/>
        </p:nvSpPr>
        <p:spPr>
          <a:xfrm>
            <a:off x="1964813" y="3832520"/>
            <a:ext cx="3997837" cy="2624585"/>
          </a:xfrm>
          <a:custGeom>
            <a:avLst/>
            <a:gdLst/>
            <a:ahLst/>
            <a:cxnLst/>
            <a:rect l="l" t="t" r="r" b="b"/>
            <a:pathLst>
              <a:path w="4392295" h="2660015">
                <a:moveTo>
                  <a:pt x="0" y="2659799"/>
                </a:moveTo>
                <a:lnTo>
                  <a:pt x="4392002" y="2659799"/>
                </a:lnTo>
                <a:lnTo>
                  <a:pt x="4392002" y="0"/>
                </a:lnTo>
                <a:lnTo>
                  <a:pt x="0" y="0"/>
                </a:lnTo>
                <a:lnTo>
                  <a:pt x="0" y="2659799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3EA3305E-2C06-4742-8165-D4FCFDEE54A4}"/>
              </a:ext>
            </a:extLst>
          </p:cNvPr>
          <p:cNvSpPr/>
          <p:nvPr/>
        </p:nvSpPr>
        <p:spPr>
          <a:xfrm>
            <a:off x="0" y="5139183"/>
            <a:ext cx="1240971" cy="1718817"/>
          </a:xfrm>
          <a:custGeom>
            <a:avLst/>
            <a:gdLst/>
            <a:ahLst/>
            <a:cxnLst/>
            <a:rect l="l" t="t" r="r" b="b"/>
            <a:pathLst>
              <a:path w="2704465" h="2988309">
                <a:moveTo>
                  <a:pt x="151949" y="0"/>
                </a:moveTo>
                <a:lnTo>
                  <a:pt x="103450" y="451"/>
                </a:lnTo>
                <a:lnTo>
                  <a:pt x="55170" y="1800"/>
                </a:lnTo>
                <a:lnTo>
                  <a:pt x="7119" y="4040"/>
                </a:lnTo>
                <a:lnTo>
                  <a:pt x="0" y="4504"/>
                </a:lnTo>
                <a:lnTo>
                  <a:pt x="0" y="2987997"/>
                </a:lnTo>
                <a:lnTo>
                  <a:pt x="2667090" y="2987997"/>
                </a:lnTo>
                <a:lnTo>
                  <a:pt x="2668488" y="2980158"/>
                </a:lnTo>
                <a:lnTo>
                  <a:pt x="2675899" y="2933639"/>
                </a:lnTo>
                <a:lnTo>
                  <a:pt x="2682468" y="2886845"/>
                </a:lnTo>
                <a:lnTo>
                  <a:pt x="2688187" y="2839783"/>
                </a:lnTo>
                <a:lnTo>
                  <a:pt x="2693048" y="2792461"/>
                </a:lnTo>
                <a:lnTo>
                  <a:pt x="2697043" y="2744889"/>
                </a:lnTo>
                <a:lnTo>
                  <a:pt x="2700164" y="2697072"/>
                </a:lnTo>
                <a:lnTo>
                  <a:pt x="2702403" y="2649020"/>
                </a:lnTo>
                <a:lnTo>
                  <a:pt x="2703753" y="2600741"/>
                </a:lnTo>
                <a:lnTo>
                  <a:pt x="2704204" y="2552242"/>
                </a:lnTo>
                <a:lnTo>
                  <a:pt x="2703753" y="2503744"/>
                </a:lnTo>
                <a:lnTo>
                  <a:pt x="2702403" y="2455465"/>
                </a:lnTo>
                <a:lnTo>
                  <a:pt x="2700164" y="2407414"/>
                </a:lnTo>
                <a:lnTo>
                  <a:pt x="2697043" y="2359598"/>
                </a:lnTo>
                <a:lnTo>
                  <a:pt x="2693048" y="2312025"/>
                </a:lnTo>
                <a:lnTo>
                  <a:pt x="2688187" y="2264704"/>
                </a:lnTo>
                <a:lnTo>
                  <a:pt x="2682468" y="2217643"/>
                </a:lnTo>
                <a:lnTo>
                  <a:pt x="2675899" y="2170849"/>
                </a:lnTo>
                <a:lnTo>
                  <a:pt x="2668488" y="2124330"/>
                </a:lnTo>
                <a:lnTo>
                  <a:pt x="2660244" y="2078095"/>
                </a:lnTo>
                <a:lnTo>
                  <a:pt x="2651173" y="2032151"/>
                </a:lnTo>
                <a:lnTo>
                  <a:pt x="2641284" y="1986506"/>
                </a:lnTo>
                <a:lnTo>
                  <a:pt x="2630585" y="1941169"/>
                </a:lnTo>
                <a:lnTo>
                  <a:pt x="2619084" y="1896147"/>
                </a:lnTo>
                <a:lnTo>
                  <a:pt x="2606789" y="1851448"/>
                </a:lnTo>
                <a:lnTo>
                  <a:pt x="2593708" y="1807081"/>
                </a:lnTo>
                <a:lnTo>
                  <a:pt x="2579848" y="1763052"/>
                </a:lnTo>
                <a:lnTo>
                  <a:pt x="2565219" y="1719371"/>
                </a:lnTo>
                <a:lnTo>
                  <a:pt x="2549827" y="1676046"/>
                </a:lnTo>
                <a:lnTo>
                  <a:pt x="2533681" y="1633083"/>
                </a:lnTo>
                <a:lnTo>
                  <a:pt x="2516789" y="1590491"/>
                </a:lnTo>
                <a:lnTo>
                  <a:pt x="2499159" y="1548279"/>
                </a:lnTo>
                <a:lnTo>
                  <a:pt x="2480799" y="1506454"/>
                </a:lnTo>
                <a:lnTo>
                  <a:pt x="2461716" y="1465024"/>
                </a:lnTo>
                <a:lnTo>
                  <a:pt x="2441919" y="1423996"/>
                </a:lnTo>
                <a:lnTo>
                  <a:pt x="2421415" y="1383380"/>
                </a:lnTo>
                <a:lnTo>
                  <a:pt x="2400213" y="1343183"/>
                </a:lnTo>
                <a:lnTo>
                  <a:pt x="2378321" y="1303413"/>
                </a:lnTo>
                <a:lnTo>
                  <a:pt x="2355747" y="1264078"/>
                </a:lnTo>
                <a:lnTo>
                  <a:pt x="2332498" y="1225186"/>
                </a:lnTo>
                <a:lnTo>
                  <a:pt x="2308582" y="1186745"/>
                </a:lnTo>
                <a:lnTo>
                  <a:pt x="2284009" y="1148763"/>
                </a:lnTo>
                <a:lnTo>
                  <a:pt x="2258785" y="1111248"/>
                </a:lnTo>
                <a:lnTo>
                  <a:pt x="2232918" y="1074208"/>
                </a:lnTo>
                <a:lnTo>
                  <a:pt x="2206417" y="1037650"/>
                </a:lnTo>
                <a:lnTo>
                  <a:pt x="2179289" y="1001584"/>
                </a:lnTo>
                <a:lnTo>
                  <a:pt x="2151543" y="966016"/>
                </a:lnTo>
                <a:lnTo>
                  <a:pt x="2123186" y="930955"/>
                </a:lnTo>
                <a:lnTo>
                  <a:pt x="2094226" y="896409"/>
                </a:lnTo>
                <a:lnTo>
                  <a:pt x="2064672" y="862386"/>
                </a:lnTo>
                <a:lnTo>
                  <a:pt x="2034532" y="828893"/>
                </a:lnTo>
                <a:lnTo>
                  <a:pt x="2003813" y="795939"/>
                </a:lnTo>
                <a:lnTo>
                  <a:pt x="1972523" y="763532"/>
                </a:lnTo>
                <a:lnTo>
                  <a:pt x="1940670" y="731679"/>
                </a:lnTo>
                <a:lnTo>
                  <a:pt x="1908263" y="700390"/>
                </a:lnTo>
                <a:lnTo>
                  <a:pt x="1875309" y="669670"/>
                </a:lnTo>
                <a:lnTo>
                  <a:pt x="1841816" y="639530"/>
                </a:lnTo>
                <a:lnTo>
                  <a:pt x="1807793" y="609976"/>
                </a:lnTo>
                <a:lnTo>
                  <a:pt x="1773246" y="581017"/>
                </a:lnTo>
                <a:lnTo>
                  <a:pt x="1738185" y="552660"/>
                </a:lnTo>
                <a:lnTo>
                  <a:pt x="1702617" y="524914"/>
                </a:lnTo>
                <a:lnTo>
                  <a:pt x="1666551" y="497786"/>
                </a:lnTo>
                <a:lnTo>
                  <a:pt x="1629993" y="471285"/>
                </a:lnTo>
                <a:lnTo>
                  <a:pt x="1592953" y="445418"/>
                </a:lnTo>
                <a:lnTo>
                  <a:pt x="1555437" y="420194"/>
                </a:lnTo>
                <a:lnTo>
                  <a:pt x="1517455" y="395621"/>
                </a:lnTo>
                <a:lnTo>
                  <a:pt x="1479014" y="371705"/>
                </a:lnTo>
                <a:lnTo>
                  <a:pt x="1440121" y="348456"/>
                </a:lnTo>
                <a:lnTo>
                  <a:pt x="1400786" y="325882"/>
                </a:lnTo>
                <a:lnTo>
                  <a:pt x="1361016" y="303990"/>
                </a:lnTo>
                <a:lnTo>
                  <a:pt x="1320819" y="282788"/>
                </a:lnTo>
                <a:lnTo>
                  <a:pt x="1280203" y="262285"/>
                </a:lnTo>
                <a:lnTo>
                  <a:pt x="1239175" y="242488"/>
                </a:lnTo>
                <a:lnTo>
                  <a:pt x="1197745" y="223405"/>
                </a:lnTo>
                <a:lnTo>
                  <a:pt x="1155919" y="205044"/>
                </a:lnTo>
                <a:lnTo>
                  <a:pt x="1113707" y="187414"/>
                </a:lnTo>
                <a:lnTo>
                  <a:pt x="1071115" y="170522"/>
                </a:lnTo>
                <a:lnTo>
                  <a:pt x="1028152" y="154376"/>
                </a:lnTo>
                <a:lnTo>
                  <a:pt x="984826" y="138985"/>
                </a:lnTo>
                <a:lnTo>
                  <a:pt x="941145" y="124355"/>
                </a:lnTo>
                <a:lnTo>
                  <a:pt x="897116" y="110496"/>
                </a:lnTo>
                <a:lnTo>
                  <a:pt x="852748" y="97415"/>
                </a:lnTo>
                <a:lnTo>
                  <a:pt x="808049" y="85120"/>
                </a:lnTo>
                <a:lnTo>
                  <a:pt x="763027" y="73619"/>
                </a:lnTo>
                <a:lnTo>
                  <a:pt x="717689" y="62920"/>
                </a:lnTo>
                <a:lnTo>
                  <a:pt x="672044" y="53031"/>
                </a:lnTo>
                <a:lnTo>
                  <a:pt x="626100" y="43960"/>
                </a:lnTo>
                <a:lnTo>
                  <a:pt x="579864" y="35715"/>
                </a:lnTo>
                <a:lnTo>
                  <a:pt x="533345" y="28305"/>
                </a:lnTo>
                <a:lnTo>
                  <a:pt x="486551" y="21736"/>
                </a:lnTo>
                <a:lnTo>
                  <a:pt x="439489" y="16017"/>
                </a:lnTo>
                <a:lnTo>
                  <a:pt x="392168" y="11156"/>
                </a:lnTo>
                <a:lnTo>
                  <a:pt x="344595" y="7161"/>
                </a:lnTo>
                <a:lnTo>
                  <a:pt x="296779" y="4040"/>
                </a:lnTo>
                <a:lnTo>
                  <a:pt x="248727" y="1800"/>
                </a:lnTo>
                <a:lnTo>
                  <a:pt x="200448" y="451"/>
                </a:lnTo>
                <a:lnTo>
                  <a:pt x="151949" y="0"/>
                </a:lnTo>
                <a:close/>
              </a:path>
            </a:pathLst>
          </a:custGeom>
          <a:solidFill>
            <a:srgbClr val="C9E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xmlns="" id="{2AA73AE2-783D-1243-8BF4-D78BFE25D8B8}"/>
              </a:ext>
            </a:extLst>
          </p:cNvPr>
          <p:cNvSpPr/>
          <p:nvPr/>
        </p:nvSpPr>
        <p:spPr>
          <a:xfrm>
            <a:off x="309169" y="4888810"/>
            <a:ext cx="1167582" cy="1208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75710" y="270461"/>
            <a:ext cx="8581254" cy="478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2" kern="1200">
                <a:solidFill>
                  <a:srgbClr val="00BAE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kern="0" spc="-35" dirty="0" smtClean="0"/>
              <a:t>FXDE </a:t>
            </a:r>
            <a:r>
              <a:rPr lang="en-US" kern="0" dirty="0"/>
              <a:t>– </a:t>
            </a:r>
            <a:r>
              <a:rPr lang="ru-RU" kern="0" dirty="0"/>
              <a:t>акции </a:t>
            </a:r>
            <a:r>
              <a:rPr lang="ru-RU" kern="0" spc="-5" dirty="0"/>
              <a:t>немецких</a:t>
            </a:r>
            <a:r>
              <a:rPr lang="ru-RU" b="1" kern="0" spc="-5" dirty="0"/>
              <a:t> </a:t>
            </a:r>
            <a:r>
              <a:rPr lang="ru-RU" kern="0" spc="-5" dirty="0" smtClean="0"/>
              <a:t>компаний</a:t>
            </a:r>
            <a:endParaRPr lang="ru-RU" kern="0" spc="-5" dirty="0"/>
          </a:p>
        </p:txBody>
      </p:sp>
      <p:graphicFrame>
        <p:nvGraphicFramePr>
          <p:cNvPr id="10" name="object 17">
            <a:extLst>
              <a:ext uri="{FF2B5EF4-FFF2-40B4-BE49-F238E27FC236}">
                <a16:creationId xmlns:a16="http://schemas.microsoft.com/office/drawing/2014/main" xmlns="" id="{004B6D27-C4C0-B745-9596-D7CD35B85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4377"/>
              </p:ext>
            </p:extLst>
          </p:nvPr>
        </p:nvGraphicFramePr>
        <p:xfrm>
          <a:off x="273790" y="2513051"/>
          <a:ext cx="2903878" cy="95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7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9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3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1650">
                <a:tc gridSpan="5">
                  <a:txBody>
                    <a:bodyPr/>
                    <a:lstStyle/>
                    <a:p>
                      <a:pPr marL="50800">
                        <a:lnSpc>
                          <a:spcPts val="1689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Доходность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</a:t>
                      </a:r>
                      <a:r>
                        <a:rPr sz="1200" b="1" spc="7" baseline="32679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*</a:t>
                      </a:r>
                      <a:endParaRPr sz="1200" baseline="32679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8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Валюта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6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мес.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1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3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28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с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начала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02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RUB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-5,4%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-1,2%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13,0%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-0</a:t>
                      </a:r>
                      <a:r>
                        <a:rPr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56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EUR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-0,8%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-3,7%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19,9%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</a:t>
                      </a:r>
                      <a:r>
                        <a:rPr sz="900" spc="-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r>
                        <a:rPr sz="900" spc="-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xmlns="" id="{7403CDD4-1AD7-1F44-854F-DC68AA704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40918"/>
              </p:ext>
            </p:extLst>
          </p:nvPr>
        </p:nvGraphicFramePr>
        <p:xfrm>
          <a:off x="2045374" y="4355726"/>
          <a:ext cx="3843565" cy="2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3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957">
                <a:tc>
                  <a:txBody>
                    <a:bodyPr/>
                    <a:lstStyle/>
                    <a:p>
                      <a:pPr marL="267335">
                        <a:lnSpc>
                          <a:spcPts val="1165"/>
                        </a:lnSpc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Цена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акции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ETF*: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355"/>
                        </a:lnSpc>
                      </a:pPr>
                      <a:r>
                        <a:rPr lang="en-US" sz="1100" spc="0" baseline="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2</a:t>
                      </a:r>
                      <a:r>
                        <a:rPr lang="ru-RU" sz="1100" spc="0" baseline="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lang="en-US" sz="1100" spc="0" baseline="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018</a:t>
                      </a:r>
                      <a:r>
                        <a:rPr sz="1100" spc="-2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₽</a:t>
                      </a:r>
                      <a:r>
                        <a:rPr lang="ru-RU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или 2</a:t>
                      </a:r>
                      <a:r>
                        <a:rPr lang="en-US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7</a:t>
                      </a:r>
                      <a:r>
                        <a:rPr lang="ru-RU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,</a:t>
                      </a:r>
                      <a:r>
                        <a:rPr lang="en-US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2</a:t>
                      </a:r>
                      <a:r>
                        <a:rPr lang="ru-RU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€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174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евро</a:t>
                      </a:r>
                      <a:endParaRPr sz="110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413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покупки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/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продажи: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рубли и и</a:t>
                      </a:r>
                      <a:r>
                        <a:rPr sz="1100" spc="-3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евро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  <a:p>
                      <a:pPr marL="109220" marR="128270">
                        <a:lnSpc>
                          <a:spcPct val="111100"/>
                        </a:lnSpc>
                      </a:pP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174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Дивиденды/купоны: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реинвестируются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603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Индекс: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173990">
                        <a:lnSpc>
                          <a:spcPts val="1400"/>
                        </a:lnSpc>
                        <a:spcBef>
                          <a:spcPts val="140"/>
                        </a:spcBef>
                      </a:pPr>
                      <a:r>
                        <a:rPr lang="en-US" sz="1100" spc="5" dirty="0" err="1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Solactive</a:t>
                      </a:r>
                      <a:r>
                        <a:rPr lang="en-US" sz="1100" spc="5" dirty="0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 GBS Germany Large &amp; Mid Cap Index NTR</a:t>
                      </a:r>
                      <a:endParaRPr sz="1100" spc="5" dirty="0">
                        <a:solidFill>
                          <a:srgbClr val="1F4A9D"/>
                        </a:solidFill>
                        <a:latin typeface="Roboto-Medium"/>
                        <a:ea typeface="+mn-ea"/>
                        <a:cs typeface="Roboto-Medium"/>
                      </a:endParaRPr>
                    </a:p>
                  </a:txBody>
                  <a:tcPr marL="0" marR="0" marT="1778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343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Количество бумаг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внутри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spc="5" dirty="0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49</a:t>
                      </a:r>
                      <a:endParaRPr sz="1100" spc="5" dirty="0">
                        <a:solidFill>
                          <a:srgbClr val="1F4A9D"/>
                        </a:solidFill>
                        <a:latin typeface="Roboto-Medium"/>
                        <a:ea typeface="+mn-ea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714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Общий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уровень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комиссии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(TER):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1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0,9%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object 32">
            <a:extLst>
              <a:ext uri="{FF2B5EF4-FFF2-40B4-BE49-F238E27FC236}">
                <a16:creationId xmlns:a16="http://schemas.microsoft.com/office/drawing/2014/main" xmlns="" id="{0C2836A6-E0A4-2243-AA24-9C47E55C8680}"/>
              </a:ext>
            </a:extLst>
          </p:cNvPr>
          <p:cNvSpPr txBox="1"/>
          <p:nvPr/>
        </p:nvSpPr>
        <p:spPr>
          <a:xfrm>
            <a:off x="1141134" y="6598835"/>
            <a:ext cx="90424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solidFill>
                  <a:srgbClr val="231F20"/>
                </a:solidFill>
                <a:latin typeface="Roboto-Light"/>
                <a:cs typeface="Roboto-Light"/>
              </a:rPr>
              <a:t>* </a:t>
            </a:r>
            <a:r>
              <a:rPr sz="1000" spc="5" dirty="0" err="1">
                <a:solidFill>
                  <a:srgbClr val="231F20"/>
                </a:solidFill>
                <a:latin typeface="Roboto-Light"/>
                <a:cs typeface="Roboto-Light"/>
              </a:rPr>
              <a:t>на</a:t>
            </a:r>
            <a:r>
              <a:rPr sz="1000" spc="-75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lang="ru-RU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2</a:t>
            </a:r>
            <a:r>
              <a:rPr lang="en-US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9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.0</a:t>
            </a:r>
            <a:r>
              <a:rPr lang="ru-RU" sz="1000" spc="-5" dirty="0">
                <a:solidFill>
                  <a:srgbClr val="231F20"/>
                </a:solidFill>
                <a:latin typeface="Roboto-Light"/>
                <a:cs typeface="Roboto-Light"/>
              </a:rPr>
              <a:t>8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.2019</a:t>
            </a:r>
            <a:endParaRPr sz="1000" dirty="0">
              <a:latin typeface="Roboto-Light"/>
              <a:cs typeface="Roboto-Light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xmlns="" id="{816D8DDF-6764-C945-BC22-C1A092BDE8A3}"/>
              </a:ext>
            </a:extLst>
          </p:cNvPr>
          <p:cNvSpPr txBox="1"/>
          <p:nvPr/>
        </p:nvSpPr>
        <p:spPr>
          <a:xfrm>
            <a:off x="273790" y="952932"/>
            <a:ext cx="37211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1600" dirty="0">
                <a:solidFill>
                  <a:srgbClr val="231F20"/>
                </a:solidFill>
                <a:cs typeface="Roboto"/>
              </a:rPr>
              <a:t>Вложение в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лидирующую экономику  </a:t>
            </a:r>
            <a:r>
              <a:rPr sz="1600" dirty="0">
                <a:solidFill>
                  <a:srgbClr val="231F20"/>
                </a:solidFill>
                <a:cs typeface="Roboto"/>
              </a:rPr>
              <a:t>Европы.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Фонд включает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акции крупнейших 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немецких </a:t>
            </a:r>
            <a:r>
              <a:rPr sz="1600" spc="-5" dirty="0" err="1">
                <a:solidFill>
                  <a:srgbClr val="231F20"/>
                </a:solidFill>
                <a:cs typeface="Roboto"/>
              </a:rPr>
              <a:t>компаний</a:t>
            </a:r>
            <a:r>
              <a:rPr sz="1600" spc="-5" dirty="0" smtClean="0">
                <a:solidFill>
                  <a:srgbClr val="231F20"/>
                </a:solidFill>
                <a:cs typeface="Roboto"/>
              </a:rPr>
              <a:t>:, </a:t>
            </a:r>
            <a:r>
              <a:rPr sz="1600" spc="-35" dirty="0" smtClean="0">
                <a:solidFill>
                  <a:srgbClr val="231F20"/>
                </a:solidFill>
                <a:cs typeface="Roboto"/>
              </a:rPr>
              <a:t>SAP</a:t>
            </a:r>
            <a:r>
              <a:rPr lang="ru-RU" sz="1600" spc="-35" dirty="0" smtClean="0">
                <a:solidFill>
                  <a:srgbClr val="231F20"/>
                </a:solidFill>
                <a:cs typeface="Roboto"/>
              </a:rPr>
              <a:t> 11.32%</a:t>
            </a:r>
            <a:r>
              <a:rPr sz="1600" spc="-35" dirty="0" smtClean="0">
                <a:solidFill>
                  <a:srgbClr val="231F20"/>
                </a:solidFill>
                <a:cs typeface="Roboto"/>
              </a:rPr>
              <a:t>, </a:t>
            </a:r>
            <a:r>
              <a:rPr lang="en-US" sz="1600" spc="-10" dirty="0" smtClean="0">
                <a:solidFill>
                  <a:srgbClr val="231F20"/>
                </a:solidFill>
                <a:cs typeface="Roboto"/>
              </a:rPr>
              <a:t>Allianz</a:t>
            </a:r>
            <a:r>
              <a:rPr lang="ru-RU" sz="1600" spc="-10" dirty="0" smtClean="0">
                <a:solidFill>
                  <a:srgbClr val="231F20"/>
                </a:solidFill>
                <a:cs typeface="Roboto"/>
              </a:rPr>
              <a:t> 8.91%, </a:t>
            </a:r>
            <a:r>
              <a:rPr lang="en-US" sz="1600" spc="-5" dirty="0" smtClean="0">
                <a:solidFill>
                  <a:srgbClr val="231F20"/>
                </a:solidFill>
                <a:cs typeface="Roboto"/>
              </a:rPr>
              <a:t>Siemens</a:t>
            </a:r>
            <a:r>
              <a:rPr lang="ru-RU" sz="1600" spc="-5" dirty="0" smtClean="0">
                <a:solidFill>
                  <a:srgbClr val="231F20"/>
                </a:solidFill>
                <a:cs typeface="Roboto"/>
              </a:rPr>
              <a:t> 7.59% и другие.</a:t>
            </a:r>
            <a:r>
              <a:rPr lang="ru-RU" sz="1600" spc="-20" dirty="0" smtClean="0">
                <a:solidFill>
                  <a:srgbClr val="231F20"/>
                </a:solidFill>
                <a:cs typeface="Roboto"/>
              </a:rPr>
              <a:t> </a:t>
            </a:r>
            <a:endParaRPr sz="1600" dirty="0">
              <a:cs typeface="Roboto"/>
            </a:endParaRPr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xmlns="" id="{DA25D3EC-C0C0-074F-92E8-2E5FC07D3E8A}"/>
              </a:ext>
            </a:extLst>
          </p:cNvPr>
          <p:cNvSpPr txBox="1"/>
          <p:nvPr/>
        </p:nvSpPr>
        <p:spPr>
          <a:xfrm>
            <a:off x="2490837" y="4037168"/>
            <a:ext cx="2992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 err="1">
                <a:solidFill>
                  <a:srgbClr val="231F20"/>
                </a:solidFill>
                <a:latin typeface="Roboto"/>
                <a:cs typeface="Roboto"/>
              </a:rPr>
              <a:t>Характеристики</a:t>
            </a:r>
            <a:r>
              <a:rPr sz="120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5" dirty="0" err="1" smtClean="0">
                <a:solidFill>
                  <a:srgbClr val="231F20"/>
                </a:solidFill>
                <a:latin typeface="Roboto"/>
                <a:cs typeface="Roboto"/>
              </a:rPr>
              <a:t>инструмента</a:t>
            </a:r>
            <a:r>
              <a:rPr lang="ru-RU" sz="1200" b="1" spc="5" dirty="0" smtClean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0207" y="805508"/>
            <a:ext cx="195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Доходность, </a:t>
            </a:r>
            <a:r>
              <a:rPr lang="en-US" sz="1200" dirty="0"/>
              <a:t>€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084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314274"/>
              </p:ext>
            </p:extLst>
          </p:nvPr>
        </p:nvGraphicFramePr>
        <p:xfrm>
          <a:off x="4506686" y="914736"/>
          <a:ext cx="4049485" cy="278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33">
            <a:extLst>
              <a:ext uri="{FF2B5EF4-FFF2-40B4-BE49-F238E27FC236}">
                <a16:creationId xmlns:a16="http://schemas.microsoft.com/office/drawing/2014/main" xmlns="" id="{57CA0AB6-AAA0-154E-B585-5AE28F114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9" y="4392762"/>
            <a:ext cx="3125931" cy="2465237"/>
          </a:xfrm>
          <a:prstGeom prst="rect">
            <a:avLst/>
          </a:prstGeom>
        </p:spPr>
      </p:pic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A59CA230-4313-AC4E-8996-DAEF8400B42C}"/>
              </a:ext>
            </a:extLst>
          </p:cNvPr>
          <p:cNvSpPr/>
          <p:nvPr/>
        </p:nvSpPr>
        <p:spPr>
          <a:xfrm>
            <a:off x="1964813" y="3832520"/>
            <a:ext cx="4016886" cy="2624585"/>
          </a:xfrm>
          <a:custGeom>
            <a:avLst/>
            <a:gdLst/>
            <a:ahLst/>
            <a:cxnLst/>
            <a:rect l="l" t="t" r="r" b="b"/>
            <a:pathLst>
              <a:path w="4392295" h="2660015">
                <a:moveTo>
                  <a:pt x="0" y="2659799"/>
                </a:moveTo>
                <a:lnTo>
                  <a:pt x="4392002" y="2659799"/>
                </a:lnTo>
                <a:lnTo>
                  <a:pt x="4392002" y="0"/>
                </a:lnTo>
                <a:lnTo>
                  <a:pt x="0" y="0"/>
                </a:lnTo>
                <a:lnTo>
                  <a:pt x="0" y="2659799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3EA3305E-2C06-4742-8165-D4FCFDEE54A4}"/>
              </a:ext>
            </a:extLst>
          </p:cNvPr>
          <p:cNvSpPr/>
          <p:nvPr/>
        </p:nvSpPr>
        <p:spPr>
          <a:xfrm>
            <a:off x="0" y="5139183"/>
            <a:ext cx="1240971" cy="1718817"/>
          </a:xfrm>
          <a:custGeom>
            <a:avLst/>
            <a:gdLst/>
            <a:ahLst/>
            <a:cxnLst/>
            <a:rect l="l" t="t" r="r" b="b"/>
            <a:pathLst>
              <a:path w="2704465" h="2988309">
                <a:moveTo>
                  <a:pt x="151949" y="0"/>
                </a:moveTo>
                <a:lnTo>
                  <a:pt x="103450" y="451"/>
                </a:lnTo>
                <a:lnTo>
                  <a:pt x="55170" y="1800"/>
                </a:lnTo>
                <a:lnTo>
                  <a:pt x="7119" y="4040"/>
                </a:lnTo>
                <a:lnTo>
                  <a:pt x="0" y="4504"/>
                </a:lnTo>
                <a:lnTo>
                  <a:pt x="0" y="2987997"/>
                </a:lnTo>
                <a:lnTo>
                  <a:pt x="2667090" y="2987997"/>
                </a:lnTo>
                <a:lnTo>
                  <a:pt x="2668488" y="2980158"/>
                </a:lnTo>
                <a:lnTo>
                  <a:pt x="2675899" y="2933639"/>
                </a:lnTo>
                <a:lnTo>
                  <a:pt x="2682468" y="2886845"/>
                </a:lnTo>
                <a:lnTo>
                  <a:pt x="2688187" y="2839783"/>
                </a:lnTo>
                <a:lnTo>
                  <a:pt x="2693048" y="2792461"/>
                </a:lnTo>
                <a:lnTo>
                  <a:pt x="2697043" y="2744889"/>
                </a:lnTo>
                <a:lnTo>
                  <a:pt x="2700164" y="2697072"/>
                </a:lnTo>
                <a:lnTo>
                  <a:pt x="2702403" y="2649020"/>
                </a:lnTo>
                <a:lnTo>
                  <a:pt x="2703753" y="2600741"/>
                </a:lnTo>
                <a:lnTo>
                  <a:pt x="2704204" y="2552242"/>
                </a:lnTo>
                <a:lnTo>
                  <a:pt x="2703753" y="2503744"/>
                </a:lnTo>
                <a:lnTo>
                  <a:pt x="2702403" y="2455465"/>
                </a:lnTo>
                <a:lnTo>
                  <a:pt x="2700164" y="2407414"/>
                </a:lnTo>
                <a:lnTo>
                  <a:pt x="2697043" y="2359598"/>
                </a:lnTo>
                <a:lnTo>
                  <a:pt x="2693048" y="2312025"/>
                </a:lnTo>
                <a:lnTo>
                  <a:pt x="2688187" y="2264704"/>
                </a:lnTo>
                <a:lnTo>
                  <a:pt x="2682468" y="2217643"/>
                </a:lnTo>
                <a:lnTo>
                  <a:pt x="2675899" y="2170849"/>
                </a:lnTo>
                <a:lnTo>
                  <a:pt x="2668488" y="2124330"/>
                </a:lnTo>
                <a:lnTo>
                  <a:pt x="2660244" y="2078095"/>
                </a:lnTo>
                <a:lnTo>
                  <a:pt x="2651173" y="2032151"/>
                </a:lnTo>
                <a:lnTo>
                  <a:pt x="2641284" y="1986506"/>
                </a:lnTo>
                <a:lnTo>
                  <a:pt x="2630585" y="1941169"/>
                </a:lnTo>
                <a:lnTo>
                  <a:pt x="2619084" y="1896147"/>
                </a:lnTo>
                <a:lnTo>
                  <a:pt x="2606789" y="1851448"/>
                </a:lnTo>
                <a:lnTo>
                  <a:pt x="2593708" y="1807081"/>
                </a:lnTo>
                <a:lnTo>
                  <a:pt x="2579848" y="1763052"/>
                </a:lnTo>
                <a:lnTo>
                  <a:pt x="2565219" y="1719371"/>
                </a:lnTo>
                <a:lnTo>
                  <a:pt x="2549827" y="1676046"/>
                </a:lnTo>
                <a:lnTo>
                  <a:pt x="2533681" y="1633083"/>
                </a:lnTo>
                <a:lnTo>
                  <a:pt x="2516789" y="1590491"/>
                </a:lnTo>
                <a:lnTo>
                  <a:pt x="2499159" y="1548279"/>
                </a:lnTo>
                <a:lnTo>
                  <a:pt x="2480799" y="1506454"/>
                </a:lnTo>
                <a:lnTo>
                  <a:pt x="2461716" y="1465024"/>
                </a:lnTo>
                <a:lnTo>
                  <a:pt x="2441919" y="1423996"/>
                </a:lnTo>
                <a:lnTo>
                  <a:pt x="2421415" y="1383380"/>
                </a:lnTo>
                <a:lnTo>
                  <a:pt x="2400213" y="1343183"/>
                </a:lnTo>
                <a:lnTo>
                  <a:pt x="2378321" y="1303413"/>
                </a:lnTo>
                <a:lnTo>
                  <a:pt x="2355747" y="1264078"/>
                </a:lnTo>
                <a:lnTo>
                  <a:pt x="2332498" y="1225186"/>
                </a:lnTo>
                <a:lnTo>
                  <a:pt x="2308582" y="1186745"/>
                </a:lnTo>
                <a:lnTo>
                  <a:pt x="2284009" y="1148763"/>
                </a:lnTo>
                <a:lnTo>
                  <a:pt x="2258785" y="1111248"/>
                </a:lnTo>
                <a:lnTo>
                  <a:pt x="2232918" y="1074208"/>
                </a:lnTo>
                <a:lnTo>
                  <a:pt x="2206417" y="1037650"/>
                </a:lnTo>
                <a:lnTo>
                  <a:pt x="2179289" y="1001584"/>
                </a:lnTo>
                <a:lnTo>
                  <a:pt x="2151543" y="966016"/>
                </a:lnTo>
                <a:lnTo>
                  <a:pt x="2123186" y="930955"/>
                </a:lnTo>
                <a:lnTo>
                  <a:pt x="2094226" y="896409"/>
                </a:lnTo>
                <a:lnTo>
                  <a:pt x="2064672" y="862386"/>
                </a:lnTo>
                <a:lnTo>
                  <a:pt x="2034532" y="828893"/>
                </a:lnTo>
                <a:lnTo>
                  <a:pt x="2003813" y="795939"/>
                </a:lnTo>
                <a:lnTo>
                  <a:pt x="1972523" y="763532"/>
                </a:lnTo>
                <a:lnTo>
                  <a:pt x="1940670" y="731679"/>
                </a:lnTo>
                <a:lnTo>
                  <a:pt x="1908263" y="700390"/>
                </a:lnTo>
                <a:lnTo>
                  <a:pt x="1875309" y="669670"/>
                </a:lnTo>
                <a:lnTo>
                  <a:pt x="1841816" y="639530"/>
                </a:lnTo>
                <a:lnTo>
                  <a:pt x="1807793" y="609976"/>
                </a:lnTo>
                <a:lnTo>
                  <a:pt x="1773246" y="581017"/>
                </a:lnTo>
                <a:lnTo>
                  <a:pt x="1738185" y="552660"/>
                </a:lnTo>
                <a:lnTo>
                  <a:pt x="1702617" y="524914"/>
                </a:lnTo>
                <a:lnTo>
                  <a:pt x="1666551" y="497786"/>
                </a:lnTo>
                <a:lnTo>
                  <a:pt x="1629993" y="471285"/>
                </a:lnTo>
                <a:lnTo>
                  <a:pt x="1592953" y="445418"/>
                </a:lnTo>
                <a:lnTo>
                  <a:pt x="1555437" y="420194"/>
                </a:lnTo>
                <a:lnTo>
                  <a:pt x="1517455" y="395621"/>
                </a:lnTo>
                <a:lnTo>
                  <a:pt x="1479014" y="371705"/>
                </a:lnTo>
                <a:lnTo>
                  <a:pt x="1440121" y="348456"/>
                </a:lnTo>
                <a:lnTo>
                  <a:pt x="1400786" y="325882"/>
                </a:lnTo>
                <a:lnTo>
                  <a:pt x="1361016" y="303990"/>
                </a:lnTo>
                <a:lnTo>
                  <a:pt x="1320819" y="282788"/>
                </a:lnTo>
                <a:lnTo>
                  <a:pt x="1280203" y="262285"/>
                </a:lnTo>
                <a:lnTo>
                  <a:pt x="1239175" y="242488"/>
                </a:lnTo>
                <a:lnTo>
                  <a:pt x="1197745" y="223405"/>
                </a:lnTo>
                <a:lnTo>
                  <a:pt x="1155919" y="205044"/>
                </a:lnTo>
                <a:lnTo>
                  <a:pt x="1113707" y="187414"/>
                </a:lnTo>
                <a:lnTo>
                  <a:pt x="1071115" y="170522"/>
                </a:lnTo>
                <a:lnTo>
                  <a:pt x="1028152" y="154376"/>
                </a:lnTo>
                <a:lnTo>
                  <a:pt x="984826" y="138985"/>
                </a:lnTo>
                <a:lnTo>
                  <a:pt x="941145" y="124355"/>
                </a:lnTo>
                <a:lnTo>
                  <a:pt x="897116" y="110496"/>
                </a:lnTo>
                <a:lnTo>
                  <a:pt x="852748" y="97415"/>
                </a:lnTo>
                <a:lnTo>
                  <a:pt x="808049" y="85120"/>
                </a:lnTo>
                <a:lnTo>
                  <a:pt x="763027" y="73619"/>
                </a:lnTo>
                <a:lnTo>
                  <a:pt x="717689" y="62920"/>
                </a:lnTo>
                <a:lnTo>
                  <a:pt x="672044" y="53031"/>
                </a:lnTo>
                <a:lnTo>
                  <a:pt x="626100" y="43960"/>
                </a:lnTo>
                <a:lnTo>
                  <a:pt x="579864" y="35715"/>
                </a:lnTo>
                <a:lnTo>
                  <a:pt x="533345" y="28305"/>
                </a:lnTo>
                <a:lnTo>
                  <a:pt x="486551" y="21736"/>
                </a:lnTo>
                <a:lnTo>
                  <a:pt x="439489" y="16017"/>
                </a:lnTo>
                <a:lnTo>
                  <a:pt x="392168" y="11156"/>
                </a:lnTo>
                <a:lnTo>
                  <a:pt x="344595" y="7161"/>
                </a:lnTo>
                <a:lnTo>
                  <a:pt x="296779" y="4040"/>
                </a:lnTo>
                <a:lnTo>
                  <a:pt x="248727" y="1800"/>
                </a:lnTo>
                <a:lnTo>
                  <a:pt x="200448" y="451"/>
                </a:lnTo>
                <a:lnTo>
                  <a:pt x="151949" y="0"/>
                </a:lnTo>
                <a:close/>
              </a:path>
            </a:pathLst>
          </a:custGeom>
          <a:solidFill>
            <a:srgbClr val="C9E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2">
            <a:extLst>
              <a:ext uri="{FF2B5EF4-FFF2-40B4-BE49-F238E27FC236}">
                <a16:creationId xmlns:a16="http://schemas.microsoft.com/office/drawing/2014/main" xmlns="" id="{0C2836A6-E0A4-2243-AA24-9C47E55C8680}"/>
              </a:ext>
            </a:extLst>
          </p:cNvPr>
          <p:cNvSpPr txBox="1"/>
          <p:nvPr/>
        </p:nvSpPr>
        <p:spPr>
          <a:xfrm>
            <a:off x="1137194" y="6587949"/>
            <a:ext cx="90424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solidFill>
                  <a:srgbClr val="231F20"/>
                </a:solidFill>
                <a:latin typeface="Roboto-Light"/>
                <a:cs typeface="Roboto-Light"/>
              </a:rPr>
              <a:t>* </a:t>
            </a:r>
            <a:r>
              <a:rPr sz="1000" spc="5" dirty="0" err="1">
                <a:solidFill>
                  <a:srgbClr val="231F20"/>
                </a:solidFill>
                <a:latin typeface="Roboto-Light"/>
                <a:cs typeface="Roboto-Light"/>
              </a:rPr>
              <a:t>на</a:t>
            </a:r>
            <a:r>
              <a:rPr sz="1000" spc="-75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lang="ru-RU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2</a:t>
            </a:r>
            <a:r>
              <a:rPr lang="en-US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9</a:t>
            </a:r>
            <a:r>
              <a:rPr lang="ru-RU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0</a:t>
            </a:r>
            <a:r>
              <a:rPr lang="ru-RU" sz="1000" spc="-5" dirty="0">
                <a:solidFill>
                  <a:srgbClr val="231F20"/>
                </a:solidFill>
                <a:latin typeface="Roboto-Light"/>
                <a:cs typeface="Roboto-Light"/>
              </a:rPr>
              <a:t>8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.2019</a:t>
            </a:r>
            <a:endParaRPr sz="1000" dirty="0">
              <a:latin typeface="Roboto-Light"/>
              <a:cs typeface="Roboto-Light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75710" y="270461"/>
            <a:ext cx="8581254" cy="478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2" kern="1200">
                <a:solidFill>
                  <a:srgbClr val="00BAE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kern="0" spc="-35" dirty="0" smtClean="0"/>
              <a:t>FXUK </a:t>
            </a:r>
            <a:r>
              <a:rPr lang="en-US" kern="0" dirty="0"/>
              <a:t>– </a:t>
            </a:r>
            <a:r>
              <a:rPr lang="ru-RU" kern="0" dirty="0"/>
              <a:t>акции </a:t>
            </a:r>
            <a:r>
              <a:rPr lang="ru-RU" kern="0" spc="-5" dirty="0"/>
              <a:t>английских</a:t>
            </a:r>
            <a:r>
              <a:rPr lang="ru-RU" b="1" kern="0" spc="-25" dirty="0"/>
              <a:t> </a:t>
            </a:r>
            <a:r>
              <a:rPr lang="ru-RU" kern="0" spc="-5" dirty="0" smtClean="0"/>
              <a:t>компаний</a:t>
            </a:r>
            <a:endParaRPr lang="ru-RU" kern="0" spc="-5" dirty="0"/>
          </a:p>
        </p:txBody>
      </p:sp>
      <p:sp>
        <p:nvSpPr>
          <p:cNvPr id="9" name="object 23">
            <a:extLst>
              <a:ext uri="{FF2B5EF4-FFF2-40B4-BE49-F238E27FC236}">
                <a16:creationId xmlns:a16="http://schemas.microsoft.com/office/drawing/2014/main" xmlns="" id="{497E017D-4CB6-5248-B19E-0F70CD19736B}"/>
              </a:ext>
            </a:extLst>
          </p:cNvPr>
          <p:cNvSpPr/>
          <p:nvPr/>
        </p:nvSpPr>
        <p:spPr>
          <a:xfrm>
            <a:off x="271135" y="4920342"/>
            <a:ext cx="1318179" cy="123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22">
            <a:extLst>
              <a:ext uri="{FF2B5EF4-FFF2-40B4-BE49-F238E27FC236}">
                <a16:creationId xmlns:a16="http://schemas.microsoft.com/office/drawing/2014/main" xmlns="" id="{0168851E-1E30-A448-AF12-B224D3CA1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21504"/>
              </p:ext>
            </p:extLst>
          </p:nvPr>
        </p:nvGraphicFramePr>
        <p:xfrm>
          <a:off x="1964813" y="4400549"/>
          <a:ext cx="4016886" cy="1914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2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4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947">
                <a:tc>
                  <a:txBody>
                    <a:bodyPr/>
                    <a:lstStyle/>
                    <a:p>
                      <a:pPr marL="267335">
                        <a:lnSpc>
                          <a:spcPts val="1165"/>
                        </a:lnSpc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Цена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акции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ETF*: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355"/>
                        </a:lnSpc>
                      </a:pPr>
                      <a:r>
                        <a:rPr lang="ru-RU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1</a:t>
                      </a:r>
                      <a:r>
                        <a:rPr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918</a:t>
                      </a:r>
                      <a:r>
                        <a:rPr sz="1100" spc="-2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₽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576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фунты</a:t>
                      </a:r>
                      <a:r>
                        <a:rPr sz="1100" spc="-1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1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стерлинга</a:t>
                      </a:r>
                      <a:endParaRPr sz="110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869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покупки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/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продажи: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 err="1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рубли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576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Дивиденды/купоны: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реинвестируются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435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Индекс: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424180">
                        <a:lnSpc>
                          <a:spcPts val="1400"/>
                        </a:lnSpc>
                        <a:spcBef>
                          <a:spcPts val="140"/>
                        </a:spcBef>
                      </a:pPr>
                      <a:r>
                        <a:rPr lang="en-US" sz="1100" spc="5" dirty="0" err="1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Solactive</a:t>
                      </a:r>
                      <a:r>
                        <a:rPr lang="en-US" sz="1100" spc="5" dirty="0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 GBS United Kingdom Large &amp; Mid Cap Index NTR</a:t>
                      </a:r>
                      <a:endParaRPr sz="1100" spc="5" dirty="0">
                        <a:solidFill>
                          <a:srgbClr val="1F4A9D"/>
                        </a:solidFill>
                        <a:latin typeface="Roboto-Medium"/>
                        <a:ea typeface="+mn-ea"/>
                        <a:cs typeface="Roboto-Medium"/>
                      </a:endParaRPr>
                    </a:p>
                  </a:txBody>
                  <a:tcPr marL="0" marR="0" marT="1778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071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Количество бумаг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внутри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spc="-1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103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071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Общий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уровень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комиссии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(TER):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1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0,9%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DCD947D6-760F-324A-803B-E4573BE37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72803"/>
              </p:ext>
            </p:extLst>
          </p:nvPr>
        </p:nvGraphicFramePr>
        <p:xfrm>
          <a:off x="271136" y="2535232"/>
          <a:ext cx="2900690" cy="9788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7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0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2511">
                <a:tc gridSpan="5">
                  <a:txBody>
                    <a:bodyPr/>
                    <a:lstStyle/>
                    <a:p>
                      <a:pPr marL="50165">
                        <a:lnSpc>
                          <a:spcPts val="1689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Доходность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</a:t>
                      </a:r>
                      <a:r>
                        <a:rPr sz="1200" b="1" spc="7" baseline="32679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*</a:t>
                      </a:r>
                      <a:endParaRPr sz="1200" baseline="32679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86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Валюта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6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мес.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1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3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28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с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начала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468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RUB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1,4%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11,0%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900" spc="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spc="-1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-0</a:t>
                      </a:r>
                      <a:r>
                        <a:rPr sz="900" spc="-1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-1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900" spc="-1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98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GBP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4,4%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7,1%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spc="-3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</a:t>
                      </a:r>
                      <a:r>
                        <a:rPr sz="900" spc="-3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-3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900" spc="-3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object 10">
            <a:extLst>
              <a:ext uri="{FF2B5EF4-FFF2-40B4-BE49-F238E27FC236}">
                <a16:creationId xmlns:a16="http://schemas.microsoft.com/office/drawing/2014/main" xmlns="" id="{7D05A120-FE4C-1446-BDF6-7AA4BA09C4CB}"/>
              </a:ext>
            </a:extLst>
          </p:cNvPr>
          <p:cNvSpPr txBox="1"/>
          <p:nvPr/>
        </p:nvSpPr>
        <p:spPr>
          <a:xfrm>
            <a:off x="271135" y="967686"/>
            <a:ext cx="372173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1600" dirty="0">
                <a:solidFill>
                  <a:srgbClr val="231F20"/>
                </a:solidFill>
                <a:cs typeface="Roboto"/>
              </a:rPr>
              <a:t>Вложение в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акции крупнейших </a:t>
            </a:r>
            <a:r>
              <a:rPr sz="1600" dirty="0">
                <a:solidFill>
                  <a:srgbClr val="231F20"/>
                </a:solidFill>
                <a:cs typeface="Roboto"/>
              </a:rPr>
              <a:t>английских  компаний в одном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портфеле: </a:t>
            </a:r>
            <a:r>
              <a:rPr lang="en-US" sz="1600" dirty="0" smtClean="0">
                <a:solidFill>
                  <a:srgbClr val="231F20"/>
                </a:solidFill>
                <a:cs typeface="Roboto"/>
              </a:rPr>
              <a:t>HSBC 7.26%,</a:t>
            </a:r>
            <a:r>
              <a:rPr lang="ru-RU" sz="160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sz="1600" spc="-50" dirty="0" smtClean="0">
                <a:solidFill>
                  <a:srgbClr val="231F20"/>
                </a:solidFill>
                <a:cs typeface="Roboto"/>
              </a:rPr>
              <a:t>BP</a:t>
            </a:r>
            <a:r>
              <a:rPr lang="en-US" sz="1600" spc="-50" dirty="0" smtClean="0">
                <a:solidFill>
                  <a:srgbClr val="231F20"/>
                </a:solidFill>
                <a:cs typeface="Roboto"/>
              </a:rPr>
              <a:t> 5.9%</a:t>
            </a:r>
            <a:r>
              <a:rPr sz="1600" spc="-50" dirty="0" smtClean="0">
                <a:solidFill>
                  <a:srgbClr val="231F20"/>
                </a:solidFill>
                <a:cs typeface="Roboto"/>
              </a:rPr>
              <a:t>,</a:t>
            </a:r>
            <a:r>
              <a:rPr lang="ru-RU" sz="1600" spc="-5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lang="en-US" sz="1600" spc="-50" dirty="0" err="1" smtClean="0">
                <a:solidFill>
                  <a:srgbClr val="231F20"/>
                </a:solidFill>
                <a:cs typeface="Roboto"/>
              </a:rPr>
              <a:t>Astrazeneca</a:t>
            </a:r>
            <a:r>
              <a:rPr lang="en-US" sz="1600" spc="-50" dirty="0" smtClean="0">
                <a:solidFill>
                  <a:srgbClr val="231F20"/>
                </a:solidFill>
                <a:cs typeface="Roboto"/>
              </a:rPr>
              <a:t> 5.09%</a:t>
            </a:r>
            <a:r>
              <a:rPr sz="1600" spc="-25" dirty="0" smtClean="0">
                <a:solidFill>
                  <a:srgbClr val="231F20"/>
                </a:solidFill>
                <a:cs typeface="Roboto"/>
              </a:rPr>
              <a:t>.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Финансовый центр Европы,  крупные </a:t>
            </a:r>
            <a:r>
              <a:rPr sz="1600" dirty="0">
                <a:solidFill>
                  <a:srgbClr val="231F20"/>
                </a:solidFill>
                <a:cs typeface="Roboto"/>
              </a:rPr>
              <a:t>компании </a:t>
            </a:r>
            <a:r>
              <a:rPr sz="1600" dirty="0" err="1">
                <a:solidFill>
                  <a:srgbClr val="231F20"/>
                </a:solidFill>
                <a:cs typeface="Roboto"/>
              </a:rPr>
              <a:t>различных</a:t>
            </a:r>
            <a:r>
              <a:rPr sz="1600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5" dirty="0" err="1" smtClean="0">
                <a:solidFill>
                  <a:srgbClr val="231F20"/>
                </a:solidFill>
                <a:cs typeface="Roboto"/>
              </a:rPr>
              <a:t>отраслей</a:t>
            </a:r>
            <a:r>
              <a:rPr lang="en-US" sz="1600" spc="5" dirty="0" smtClean="0">
                <a:solidFill>
                  <a:srgbClr val="231F20"/>
                </a:solidFill>
                <a:cs typeface="Roboto"/>
              </a:rPr>
              <a:t>.</a:t>
            </a:r>
            <a:endParaRPr sz="1600" dirty="0">
              <a:cs typeface="Robot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0207" y="805508"/>
            <a:ext cx="195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Доходность, </a:t>
            </a:r>
            <a:r>
              <a:rPr lang="en-US" sz="1200" dirty="0" smtClean="0"/>
              <a:t>£</a:t>
            </a:r>
            <a:endParaRPr lang="ru-RU" sz="1200" dirty="0"/>
          </a:p>
        </p:txBody>
      </p:sp>
      <p:sp>
        <p:nvSpPr>
          <p:cNvPr id="19" name="object 31">
            <a:extLst>
              <a:ext uri="{FF2B5EF4-FFF2-40B4-BE49-F238E27FC236}">
                <a16:creationId xmlns:a16="http://schemas.microsoft.com/office/drawing/2014/main" xmlns="" id="{DA25D3EC-C0C0-074F-92E8-2E5FC07D3E8A}"/>
              </a:ext>
            </a:extLst>
          </p:cNvPr>
          <p:cNvSpPr txBox="1"/>
          <p:nvPr/>
        </p:nvSpPr>
        <p:spPr>
          <a:xfrm>
            <a:off x="2490837" y="4037168"/>
            <a:ext cx="2992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 err="1">
                <a:solidFill>
                  <a:srgbClr val="231F20"/>
                </a:solidFill>
                <a:latin typeface="Roboto"/>
                <a:cs typeface="Roboto"/>
              </a:rPr>
              <a:t>Характеристики</a:t>
            </a:r>
            <a:r>
              <a:rPr sz="120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5" dirty="0" err="1" smtClean="0">
                <a:solidFill>
                  <a:srgbClr val="231F20"/>
                </a:solidFill>
                <a:latin typeface="Roboto"/>
                <a:cs typeface="Roboto"/>
              </a:rPr>
              <a:t>инструмента</a:t>
            </a:r>
            <a:r>
              <a:rPr lang="ru-RU" sz="1200" b="1" spc="5" dirty="0" smtClean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endParaRPr sz="12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86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208365"/>
              </p:ext>
            </p:extLst>
          </p:nvPr>
        </p:nvGraphicFramePr>
        <p:xfrm>
          <a:off x="4457700" y="904870"/>
          <a:ext cx="40715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31">
            <a:extLst>
              <a:ext uri="{FF2B5EF4-FFF2-40B4-BE49-F238E27FC236}">
                <a16:creationId xmlns:a16="http://schemas.microsoft.com/office/drawing/2014/main" xmlns="" id="{C0B8E2F2-10CF-7B41-A0F8-B8214BF91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9" y="4467225"/>
            <a:ext cx="3151570" cy="2339740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A59CA230-4313-AC4E-8996-DAEF8400B42C}"/>
              </a:ext>
            </a:extLst>
          </p:cNvPr>
          <p:cNvSpPr/>
          <p:nvPr/>
        </p:nvSpPr>
        <p:spPr>
          <a:xfrm>
            <a:off x="1964813" y="3832520"/>
            <a:ext cx="3950212" cy="2624585"/>
          </a:xfrm>
          <a:custGeom>
            <a:avLst/>
            <a:gdLst/>
            <a:ahLst/>
            <a:cxnLst/>
            <a:rect l="l" t="t" r="r" b="b"/>
            <a:pathLst>
              <a:path w="4392295" h="2660015">
                <a:moveTo>
                  <a:pt x="0" y="2659799"/>
                </a:moveTo>
                <a:lnTo>
                  <a:pt x="4392002" y="2659799"/>
                </a:lnTo>
                <a:lnTo>
                  <a:pt x="4392002" y="0"/>
                </a:lnTo>
                <a:lnTo>
                  <a:pt x="0" y="0"/>
                </a:lnTo>
                <a:lnTo>
                  <a:pt x="0" y="2659799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3EA3305E-2C06-4742-8165-D4FCFDEE54A4}"/>
              </a:ext>
            </a:extLst>
          </p:cNvPr>
          <p:cNvSpPr/>
          <p:nvPr/>
        </p:nvSpPr>
        <p:spPr>
          <a:xfrm>
            <a:off x="0" y="5139183"/>
            <a:ext cx="1240971" cy="1718817"/>
          </a:xfrm>
          <a:custGeom>
            <a:avLst/>
            <a:gdLst/>
            <a:ahLst/>
            <a:cxnLst/>
            <a:rect l="l" t="t" r="r" b="b"/>
            <a:pathLst>
              <a:path w="2704465" h="2988309">
                <a:moveTo>
                  <a:pt x="151949" y="0"/>
                </a:moveTo>
                <a:lnTo>
                  <a:pt x="103450" y="451"/>
                </a:lnTo>
                <a:lnTo>
                  <a:pt x="55170" y="1800"/>
                </a:lnTo>
                <a:lnTo>
                  <a:pt x="7119" y="4040"/>
                </a:lnTo>
                <a:lnTo>
                  <a:pt x="0" y="4504"/>
                </a:lnTo>
                <a:lnTo>
                  <a:pt x="0" y="2987997"/>
                </a:lnTo>
                <a:lnTo>
                  <a:pt x="2667090" y="2987997"/>
                </a:lnTo>
                <a:lnTo>
                  <a:pt x="2668488" y="2980158"/>
                </a:lnTo>
                <a:lnTo>
                  <a:pt x="2675899" y="2933639"/>
                </a:lnTo>
                <a:lnTo>
                  <a:pt x="2682468" y="2886845"/>
                </a:lnTo>
                <a:lnTo>
                  <a:pt x="2688187" y="2839783"/>
                </a:lnTo>
                <a:lnTo>
                  <a:pt x="2693048" y="2792461"/>
                </a:lnTo>
                <a:lnTo>
                  <a:pt x="2697043" y="2744889"/>
                </a:lnTo>
                <a:lnTo>
                  <a:pt x="2700164" y="2697072"/>
                </a:lnTo>
                <a:lnTo>
                  <a:pt x="2702403" y="2649020"/>
                </a:lnTo>
                <a:lnTo>
                  <a:pt x="2703753" y="2600741"/>
                </a:lnTo>
                <a:lnTo>
                  <a:pt x="2704204" y="2552242"/>
                </a:lnTo>
                <a:lnTo>
                  <a:pt x="2703753" y="2503744"/>
                </a:lnTo>
                <a:lnTo>
                  <a:pt x="2702403" y="2455465"/>
                </a:lnTo>
                <a:lnTo>
                  <a:pt x="2700164" y="2407414"/>
                </a:lnTo>
                <a:lnTo>
                  <a:pt x="2697043" y="2359598"/>
                </a:lnTo>
                <a:lnTo>
                  <a:pt x="2693048" y="2312025"/>
                </a:lnTo>
                <a:lnTo>
                  <a:pt x="2688187" y="2264704"/>
                </a:lnTo>
                <a:lnTo>
                  <a:pt x="2682468" y="2217643"/>
                </a:lnTo>
                <a:lnTo>
                  <a:pt x="2675899" y="2170849"/>
                </a:lnTo>
                <a:lnTo>
                  <a:pt x="2668488" y="2124330"/>
                </a:lnTo>
                <a:lnTo>
                  <a:pt x="2660244" y="2078095"/>
                </a:lnTo>
                <a:lnTo>
                  <a:pt x="2651173" y="2032151"/>
                </a:lnTo>
                <a:lnTo>
                  <a:pt x="2641284" y="1986506"/>
                </a:lnTo>
                <a:lnTo>
                  <a:pt x="2630585" y="1941169"/>
                </a:lnTo>
                <a:lnTo>
                  <a:pt x="2619084" y="1896147"/>
                </a:lnTo>
                <a:lnTo>
                  <a:pt x="2606789" y="1851448"/>
                </a:lnTo>
                <a:lnTo>
                  <a:pt x="2593708" y="1807081"/>
                </a:lnTo>
                <a:lnTo>
                  <a:pt x="2579848" y="1763052"/>
                </a:lnTo>
                <a:lnTo>
                  <a:pt x="2565219" y="1719371"/>
                </a:lnTo>
                <a:lnTo>
                  <a:pt x="2549827" y="1676046"/>
                </a:lnTo>
                <a:lnTo>
                  <a:pt x="2533681" y="1633083"/>
                </a:lnTo>
                <a:lnTo>
                  <a:pt x="2516789" y="1590491"/>
                </a:lnTo>
                <a:lnTo>
                  <a:pt x="2499159" y="1548279"/>
                </a:lnTo>
                <a:lnTo>
                  <a:pt x="2480799" y="1506454"/>
                </a:lnTo>
                <a:lnTo>
                  <a:pt x="2461716" y="1465024"/>
                </a:lnTo>
                <a:lnTo>
                  <a:pt x="2441919" y="1423996"/>
                </a:lnTo>
                <a:lnTo>
                  <a:pt x="2421415" y="1383380"/>
                </a:lnTo>
                <a:lnTo>
                  <a:pt x="2400213" y="1343183"/>
                </a:lnTo>
                <a:lnTo>
                  <a:pt x="2378321" y="1303413"/>
                </a:lnTo>
                <a:lnTo>
                  <a:pt x="2355747" y="1264078"/>
                </a:lnTo>
                <a:lnTo>
                  <a:pt x="2332498" y="1225186"/>
                </a:lnTo>
                <a:lnTo>
                  <a:pt x="2308582" y="1186745"/>
                </a:lnTo>
                <a:lnTo>
                  <a:pt x="2284009" y="1148763"/>
                </a:lnTo>
                <a:lnTo>
                  <a:pt x="2258785" y="1111248"/>
                </a:lnTo>
                <a:lnTo>
                  <a:pt x="2232918" y="1074208"/>
                </a:lnTo>
                <a:lnTo>
                  <a:pt x="2206417" y="1037650"/>
                </a:lnTo>
                <a:lnTo>
                  <a:pt x="2179289" y="1001584"/>
                </a:lnTo>
                <a:lnTo>
                  <a:pt x="2151543" y="966016"/>
                </a:lnTo>
                <a:lnTo>
                  <a:pt x="2123186" y="930955"/>
                </a:lnTo>
                <a:lnTo>
                  <a:pt x="2094226" y="896409"/>
                </a:lnTo>
                <a:lnTo>
                  <a:pt x="2064672" y="862386"/>
                </a:lnTo>
                <a:lnTo>
                  <a:pt x="2034532" y="828893"/>
                </a:lnTo>
                <a:lnTo>
                  <a:pt x="2003813" y="795939"/>
                </a:lnTo>
                <a:lnTo>
                  <a:pt x="1972523" y="763532"/>
                </a:lnTo>
                <a:lnTo>
                  <a:pt x="1940670" y="731679"/>
                </a:lnTo>
                <a:lnTo>
                  <a:pt x="1908263" y="700390"/>
                </a:lnTo>
                <a:lnTo>
                  <a:pt x="1875309" y="669670"/>
                </a:lnTo>
                <a:lnTo>
                  <a:pt x="1841816" y="639530"/>
                </a:lnTo>
                <a:lnTo>
                  <a:pt x="1807793" y="609976"/>
                </a:lnTo>
                <a:lnTo>
                  <a:pt x="1773246" y="581017"/>
                </a:lnTo>
                <a:lnTo>
                  <a:pt x="1738185" y="552660"/>
                </a:lnTo>
                <a:lnTo>
                  <a:pt x="1702617" y="524914"/>
                </a:lnTo>
                <a:lnTo>
                  <a:pt x="1666551" y="497786"/>
                </a:lnTo>
                <a:lnTo>
                  <a:pt x="1629993" y="471285"/>
                </a:lnTo>
                <a:lnTo>
                  <a:pt x="1592953" y="445418"/>
                </a:lnTo>
                <a:lnTo>
                  <a:pt x="1555437" y="420194"/>
                </a:lnTo>
                <a:lnTo>
                  <a:pt x="1517455" y="395621"/>
                </a:lnTo>
                <a:lnTo>
                  <a:pt x="1479014" y="371705"/>
                </a:lnTo>
                <a:lnTo>
                  <a:pt x="1440121" y="348456"/>
                </a:lnTo>
                <a:lnTo>
                  <a:pt x="1400786" y="325882"/>
                </a:lnTo>
                <a:lnTo>
                  <a:pt x="1361016" y="303990"/>
                </a:lnTo>
                <a:lnTo>
                  <a:pt x="1320819" y="282788"/>
                </a:lnTo>
                <a:lnTo>
                  <a:pt x="1280203" y="262285"/>
                </a:lnTo>
                <a:lnTo>
                  <a:pt x="1239175" y="242488"/>
                </a:lnTo>
                <a:lnTo>
                  <a:pt x="1197745" y="223405"/>
                </a:lnTo>
                <a:lnTo>
                  <a:pt x="1155919" y="205044"/>
                </a:lnTo>
                <a:lnTo>
                  <a:pt x="1113707" y="187414"/>
                </a:lnTo>
                <a:lnTo>
                  <a:pt x="1071115" y="170522"/>
                </a:lnTo>
                <a:lnTo>
                  <a:pt x="1028152" y="154376"/>
                </a:lnTo>
                <a:lnTo>
                  <a:pt x="984826" y="138985"/>
                </a:lnTo>
                <a:lnTo>
                  <a:pt x="941145" y="124355"/>
                </a:lnTo>
                <a:lnTo>
                  <a:pt x="897116" y="110496"/>
                </a:lnTo>
                <a:lnTo>
                  <a:pt x="852748" y="97415"/>
                </a:lnTo>
                <a:lnTo>
                  <a:pt x="808049" y="85120"/>
                </a:lnTo>
                <a:lnTo>
                  <a:pt x="763027" y="73619"/>
                </a:lnTo>
                <a:lnTo>
                  <a:pt x="717689" y="62920"/>
                </a:lnTo>
                <a:lnTo>
                  <a:pt x="672044" y="53031"/>
                </a:lnTo>
                <a:lnTo>
                  <a:pt x="626100" y="43960"/>
                </a:lnTo>
                <a:lnTo>
                  <a:pt x="579864" y="35715"/>
                </a:lnTo>
                <a:lnTo>
                  <a:pt x="533345" y="28305"/>
                </a:lnTo>
                <a:lnTo>
                  <a:pt x="486551" y="21736"/>
                </a:lnTo>
                <a:lnTo>
                  <a:pt x="439489" y="16017"/>
                </a:lnTo>
                <a:lnTo>
                  <a:pt x="392168" y="11156"/>
                </a:lnTo>
                <a:lnTo>
                  <a:pt x="344595" y="7161"/>
                </a:lnTo>
                <a:lnTo>
                  <a:pt x="296779" y="4040"/>
                </a:lnTo>
                <a:lnTo>
                  <a:pt x="248727" y="1800"/>
                </a:lnTo>
                <a:lnTo>
                  <a:pt x="200448" y="451"/>
                </a:lnTo>
                <a:lnTo>
                  <a:pt x="151949" y="0"/>
                </a:lnTo>
                <a:close/>
              </a:path>
            </a:pathLst>
          </a:custGeom>
          <a:solidFill>
            <a:srgbClr val="C9E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75710" y="270461"/>
            <a:ext cx="8581254" cy="478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2" kern="1200">
                <a:solidFill>
                  <a:srgbClr val="00BAE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kern="0" spc="-35" dirty="0" smtClean="0"/>
              <a:t>FXAU </a:t>
            </a:r>
            <a:r>
              <a:rPr lang="en-US" kern="0" dirty="0"/>
              <a:t>– </a:t>
            </a:r>
            <a:r>
              <a:rPr lang="ru-RU" kern="0" dirty="0"/>
              <a:t>акции </a:t>
            </a:r>
            <a:r>
              <a:rPr lang="ru-RU" kern="0" spc="-5" dirty="0"/>
              <a:t>австралийских</a:t>
            </a:r>
            <a:r>
              <a:rPr lang="ru-RU" b="1" kern="0" spc="-25" dirty="0"/>
              <a:t> </a:t>
            </a:r>
            <a:r>
              <a:rPr lang="ru-RU" kern="0" spc="-5" dirty="0" smtClean="0"/>
              <a:t>компаний</a:t>
            </a:r>
            <a:endParaRPr lang="ru-RU" kern="0" spc="-5" dirty="0"/>
          </a:p>
        </p:txBody>
      </p:sp>
      <p:sp>
        <p:nvSpPr>
          <p:cNvPr id="9" name="object 51">
            <a:extLst>
              <a:ext uri="{FF2B5EF4-FFF2-40B4-BE49-F238E27FC236}">
                <a16:creationId xmlns:a16="http://schemas.microsoft.com/office/drawing/2014/main" xmlns="" id="{D0083FAD-3ED8-6340-AACF-E34DBF88EF6B}"/>
              </a:ext>
            </a:extLst>
          </p:cNvPr>
          <p:cNvSpPr/>
          <p:nvPr/>
        </p:nvSpPr>
        <p:spPr>
          <a:xfrm>
            <a:off x="208789" y="4898571"/>
            <a:ext cx="1304325" cy="1332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52">
            <a:extLst>
              <a:ext uri="{FF2B5EF4-FFF2-40B4-BE49-F238E27FC236}">
                <a16:creationId xmlns:a16="http://schemas.microsoft.com/office/drawing/2014/main" xmlns="" id="{D0CA7933-73C5-A94A-A2D9-F4D813384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6227"/>
              </p:ext>
            </p:extLst>
          </p:nvPr>
        </p:nvGraphicFramePr>
        <p:xfrm>
          <a:off x="1964813" y="4360233"/>
          <a:ext cx="3950212" cy="2007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5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4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135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Цена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акции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ETF*: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1 </a:t>
                      </a:r>
                      <a:r>
                        <a:rPr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9</a:t>
                      </a:r>
                      <a:r>
                        <a:rPr lang="en-US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80</a:t>
                      </a:r>
                      <a:r>
                        <a:rPr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₽ </a:t>
                      </a:r>
                      <a:r>
                        <a:rPr sz="1100" spc="5" dirty="0" err="1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или</a:t>
                      </a: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29</a:t>
                      </a:r>
                      <a:r>
                        <a:rPr sz="1100" spc="-1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,</a:t>
                      </a:r>
                      <a:r>
                        <a:rPr lang="en-US" sz="1100" spc="-1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5</a:t>
                      </a:r>
                      <a:r>
                        <a:rPr lang="ru-RU" sz="1100" spc="-1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6</a:t>
                      </a:r>
                      <a:r>
                        <a:rPr sz="1100" spc="-8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$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4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2794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доллары</a:t>
                      </a:r>
                      <a:endParaRPr sz="1100">
                        <a:latin typeface="Roboto-Medium"/>
                        <a:cs typeface="Roboto-Medium"/>
                      </a:endParaRPr>
                    </a:p>
                  </a:txBody>
                  <a:tcPr marL="0" marR="0" marT="2159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1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покупки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/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продажи: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3429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рубли и</a:t>
                      </a:r>
                      <a:r>
                        <a:rPr sz="1100" spc="-3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доллары</a:t>
                      </a:r>
                      <a:endParaRPr sz="1100">
                        <a:latin typeface="Roboto-Medium"/>
                        <a:cs typeface="Roboto-Medium"/>
                      </a:endParaRPr>
                    </a:p>
                  </a:txBody>
                  <a:tcPr marL="0" marR="0" marT="2794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8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Дивиденды/купоны: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064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реинвестируются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3429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3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Индекс: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99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1193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100" spc="5" dirty="0" err="1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Solactive</a:t>
                      </a:r>
                      <a:r>
                        <a:rPr lang="en-US" sz="1100" spc="5" dirty="0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 GBS Australia Large &amp; Mid Cap Index NTR</a:t>
                      </a:r>
                      <a:endParaRPr sz="1100" spc="5" dirty="0">
                        <a:solidFill>
                          <a:srgbClr val="1F4A9D"/>
                        </a:solidFill>
                        <a:latin typeface="Roboto-Medium"/>
                        <a:ea typeface="+mn-ea"/>
                        <a:cs typeface="Roboto-Medium"/>
                      </a:endParaRPr>
                    </a:p>
                  </a:txBody>
                  <a:tcPr marL="0" marR="0" marT="5080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76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Количество бумаг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внутри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1275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1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6</a:t>
                      </a:r>
                      <a:r>
                        <a:rPr lang="ru-RU" sz="1100" spc="-1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0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34925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59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Общий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уровень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комиссии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(TER):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2032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0,9%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object 32">
            <a:extLst>
              <a:ext uri="{FF2B5EF4-FFF2-40B4-BE49-F238E27FC236}">
                <a16:creationId xmlns:a16="http://schemas.microsoft.com/office/drawing/2014/main" xmlns="" id="{0C2836A6-E0A4-2243-AA24-9C47E55C8680}"/>
              </a:ext>
            </a:extLst>
          </p:cNvPr>
          <p:cNvSpPr txBox="1"/>
          <p:nvPr/>
        </p:nvSpPr>
        <p:spPr>
          <a:xfrm>
            <a:off x="1160053" y="6560778"/>
            <a:ext cx="90424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solidFill>
                  <a:srgbClr val="231F20"/>
                </a:solidFill>
                <a:latin typeface="Roboto-Light"/>
                <a:cs typeface="Roboto-Light"/>
              </a:rPr>
              <a:t>* </a:t>
            </a:r>
            <a:r>
              <a:rPr sz="1000" spc="5" dirty="0" err="1">
                <a:solidFill>
                  <a:srgbClr val="231F20"/>
                </a:solidFill>
                <a:latin typeface="Roboto-Light"/>
                <a:cs typeface="Roboto-Light"/>
              </a:rPr>
              <a:t>на</a:t>
            </a:r>
            <a:r>
              <a:rPr sz="1000" spc="-75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lang="ru-RU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2</a:t>
            </a:r>
            <a:r>
              <a:rPr lang="en-US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9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.0</a:t>
            </a:r>
            <a:r>
              <a:rPr lang="ru-RU" sz="1000" spc="-5" dirty="0">
                <a:solidFill>
                  <a:srgbClr val="231F20"/>
                </a:solidFill>
                <a:latin typeface="Roboto-Light"/>
                <a:cs typeface="Roboto-Light"/>
              </a:rPr>
              <a:t>8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.2019</a:t>
            </a:r>
            <a:endParaRPr sz="1000" dirty="0">
              <a:latin typeface="Roboto-Light"/>
              <a:cs typeface="Roboto-Light"/>
            </a:endParaRPr>
          </a:p>
        </p:txBody>
      </p:sp>
      <p:graphicFrame>
        <p:nvGraphicFramePr>
          <p:cNvPr id="12" name="object 22">
            <a:extLst>
              <a:ext uri="{FF2B5EF4-FFF2-40B4-BE49-F238E27FC236}">
                <a16:creationId xmlns:a16="http://schemas.microsoft.com/office/drawing/2014/main" xmlns="" id="{86671C9E-034F-524C-B35A-3F6F5540F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66764"/>
              </p:ext>
            </p:extLst>
          </p:nvPr>
        </p:nvGraphicFramePr>
        <p:xfrm>
          <a:off x="271594" y="2773759"/>
          <a:ext cx="2887696" cy="938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4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9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2509">
                <a:tc gridSpan="5">
                  <a:txBody>
                    <a:bodyPr/>
                    <a:lstStyle/>
                    <a:p>
                      <a:pPr marL="50165">
                        <a:lnSpc>
                          <a:spcPts val="1689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Доходность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</a:t>
                      </a:r>
                      <a:r>
                        <a:rPr sz="1100" b="1" spc="7" baseline="32679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*</a:t>
                      </a:r>
                      <a:endParaRPr sz="1100" baseline="32679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Валюта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6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мес.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1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3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28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с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начала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3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RUB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1,9%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15,9%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,1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USD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4,8%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3,7%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3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lang="ru-RU" sz="900" spc="-3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900" spc="-3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-3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900" spc="-3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object 20">
            <a:extLst>
              <a:ext uri="{FF2B5EF4-FFF2-40B4-BE49-F238E27FC236}">
                <a16:creationId xmlns:a16="http://schemas.microsoft.com/office/drawing/2014/main" xmlns="" id="{C64F73A1-E70F-924B-A17F-F15D14A89C71}"/>
              </a:ext>
            </a:extLst>
          </p:cNvPr>
          <p:cNvSpPr txBox="1"/>
          <p:nvPr/>
        </p:nvSpPr>
        <p:spPr>
          <a:xfrm>
            <a:off x="271594" y="848207"/>
            <a:ext cx="4454920" cy="1803058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spcBef>
                <a:spcPts val="620"/>
              </a:spcBef>
            </a:pPr>
            <a:r>
              <a:rPr sz="1600" spc="5" dirty="0">
                <a:solidFill>
                  <a:srgbClr val="231F20"/>
                </a:solidFill>
                <a:cs typeface="Roboto"/>
              </a:rPr>
              <a:t>Инвестиции </a:t>
            </a:r>
            <a:r>
              <a:rPr sz="1600" dirty="0">
                <a:solidFill>
                  <a:srgbClr val="231F20"/>
                </a:solidFill>
                <a:cs typeface="Roboto"/>
              </a:rPr>
              <a:t>в ценные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бумаги</a:t>
            </a:r>
            <a:r>
              <a:rPr sz="1600" spc="-15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страны</a:t>
            </a:r>
            <a:endParaRPr sz="1600" dirty="0">
              <a:cs typeface="Roboto"/>
            </a:endParaRPr>
          </a:p>
          <a:p>
            <a:pPr marL="12700" marR="424180"/>
            <a:r>
              <a:rPr sz="1600" dirty="0">
                <a:solidFill>
                  <a:srgbClr val="231F20"/>
                </a:solidFill>
                <a:cs typeface="Roboto"/>
              </a:rPr>
              <a:t>с сильным банковским и </a:t>
            </a:r>
            <a:r>
              <a:rPr sz="1600" spc="5" dirty="0" err="1">
                <a:solidFill>
                  <a:srgbClr val="231F20"/>
                </a:solidFill>
                <a:cs typeface="Roboto"/>
              </a:rPr>
              <a:t>добывающим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  </a:t>
            </a:r>
            <a:r>
              <a:rPr sz="1600" spc="10" dirty="0" err="1" smtClean="0">
                <a:solidFill>
                  <a:srgbClr val="231F20"/>
                </a:solidFill>
                <a:cs typeface="Roboto"/>
              </a:rPr>
              <a:t>сектором</a:t>
            </a:r>
            <a:r>
              <a:rPr lang="en-US" sz="1600" spc="10" dirty="0" smtClean="0">
                <a:solidFill>
                  <a:srgbClr val="231F20"/>
                </a:solidFill>
                <a:cs typeface="Roboto"/>
              </a:rPr>
              <a:t> (Commonwealth Bank 10.02%, BHP Billiton 8.58%, CSL 6.98%)</a:t>
            </a:r>
            <a:r>
              <a:rPr sz="1600" spc="10" dirty="0" smtClean="0">
                <a:solidFill>
                  <a:srgbClr val="231F20"/>
                </a:solidFill>
                <a:cs typeface="Roboto"/>
              </a:rPr>
              <a:t>. </a:t>
            </a:r>
            <a:endParaRPr lang="en-US" sz="1600" spc="10" dirty="0" smtClean="0">
              <a:solidFill>
                <a:srgbClr val="231F20"/>
              </a:solidFill>
              <a:cs typeface="Roboto"/>
            </a:endParaRPr>
          </a:p>
          <a:p>
            <a:pPr marL="12700" marR="424180"/>
            <a:r>
              <a:rPr sz="1600" dirty="0" err="1" smtClean="0">
                <a:solidFill>
                  <a:srgbClr val="231F20"/>
                </a:solidFill>
                <a:cs typeface="Roboto"/>
              </a:rPr>
              <a:t>Экономика</a:t>
            </a:r>
            <a:r>
              <a:rPr sz="160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Австралии  </a:t>
            </a:r>
            <a:r>
              <a:rPr sz="1600" dirty="0" err="1">
                <a:solidFill>
                  <a:srgbClr val="231F20"/>
                </a:solidFill>
                <a:cs typeface="Roboto"/>
              </a:rPr>
              <a:t>показывает</a:t>
            </a:r>
            <a:r>
              <a:rPr sz="1600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5" dirty="0" err="1" smtClean="0">
                <a:solidFill>
                  <a:srgbClr val="231F20"/>
                </a:solidFill>
                <a:cs typeface="Roboto"/>
              </a:rPr>
              <a:t>устойчивость</a:t>
            </a:r>
            <a:r>
              <a:rPr lang="en-US" sz="1600" spc="5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sz="1600" dirty="0" smtClean="0">
                <a:solidFill>
                  <a:srgbClr val="231F20"/>
                </a:solidFill>
                <a:cs typeface="Roboto"/>
              </a:rPr>
              <a:t>к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внешним </a:t>
            </a:r>
            <a:r>
              <a:rPr sz="1600" dirty="0">
                <a:solidFill>
                  <a:srgbClr val="231F20"/>
                </a:solidFill>
                <a:cs typeface="Roboto"/>
              </a:rPr>
              <a:t>шокам в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нестабильные</a:t>
            </a:r>
            <a:r>
              <a:rPr sz="1600" spc="-65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времена.</a:t>
            </a:r>
            <a:endParaRPr sz="1600" dirty="0">
              <a:cs typeface="Roboto"/>
            </a:endParaRPr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xmlns="" id="{DA25D3EC-C0C0-074F-92E8-2E5FC07D3E8A}"/>
              </a:ext>
            </a:extLst>
          </p:cNvPr>
          <p:cNvSpPr txBox="1"/>
          <p:nvPr/>
        </p:nvSpPr>
        <p:spPr>
          <a:xfrm>
            <a:off x="2490837" y="4037168"/>
            <a:ext cx="2992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 err="1">
                <a:solidFill>
                  <a:srgbClr val="231F20"/>
                </a:solidFill>
                <a:latin typeface="Roboto"/>
                <a:cs typeface="Roboto"/>
              </a:rPr>
              <a:t>Характеристики</a:t>
            </a:r>
            <a:r>
              <a:rPr sz="120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5" dirty="0" err="1" smtClean="0">
                <a:solidFill>
                  <a:srgbClr val="231F20"/>
                </a:solidFill>
                <a:latin typeface="Roboto"/>
                <a:cs typeface="Roboto"/>
              </a:rPr>
              <a:t>инструмента</a:t>
            </a:r>
            <a:r>
              <a:rPr lang="ru-RU" sz="1200" b="1" spc="5" dirty="0" smtClean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0207" y="805508"/>
            <a:ext cx="195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Доходность, </a:t>
            </a:r>
            <a:r>
              <a:rPr lang="en-US" sz="1200" dirty="0" smtClean="0"/>
              <a:t>$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148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1EA8-601E-944A-8771-CD18B83E524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011" y="1865028"/>
            <a:ext cx="8482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236" indent="-31094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Зачем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российскому инвестору зарубежные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рынки?</a:t>
            </a:r>
          </a:p>
          <a:p>
            <a:pPr marL="518236" indent="-31094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какими трудностями может столкнуться частный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инвестор при инвестировании в зарубежные рынки? </a:t>
            </a:r>
            <a:endParaRPr lang="ru-RU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8236" indent="-31094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инвестирования с помощью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ETF</a:t>
            </a:r>
          </a:p>
          <a:p>
            <a:pPr marL="518236" indent="-31094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Обзор </a:t>
            </a:r>
            <a:r>
              <a:rPr lang="en-US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ETF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международные рынки, которые доступны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Московской бирже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75710" y="270461"/>
            <a:ext cx="8230488" cy="478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2" kern="1200">
                <a:solidFill>
                  <a:srgbClr val="00BAE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 чем будем говорить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9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9F24CCF2-7573-114F-9D30-2AB909B8D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84" y="4355952"/>
            <a:ext cx="3218715" cy="2502048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A59CA230-4313-AC4E-8996-DAEF8400B42C}"/>
              </a:ext>
            </a:extLst>
          </p:cNvPr>
          <p:cNvSpPr/>
          <p:nvPr/>
        </p:nvSpPr>
        <p:spPr>
          <a:xfrm>
            <a:off x="1964813" y="3832520"/>
            <a:ext cx="3950212" cy="2624585"/>
          </a:xfrm>
          <a:custGeom>
            <a:avLst/>
            <a:gdLst/>
            <a:ahLst/>
            <a:cxnLst/>
            <a:rect l="l" t="t" r="r" b="b"/>
            <a:pathLst>
              <a:path w="4392295" h="2660015">
                <a:moveTo>
                  <a:pt x="0" y="2659799"/>
                </a:moveTo>
                <a:lnTo>
                  <a:pt x="4392002" y="2659799"/>
                </a:lnTo>
                <a:lnTo>
                  <a:pt x="4392002" y="0"/>
                </a:lnTo>
                <a:lnTo>
                  <a:pt x="0" y="0"/>
                </a:lnTo>
                <a:lnTo>
                  <a:pt x="0" y="2659799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3EA3305E-2C06-4742-8165-D4FCFDEE54A4}"/>
              </a:ext>
            </a:extLst>
          </p:cNvPr>
          <p:cNvSpPr/>
          <p:nvPr/>
        </p:nvSpPr>
        <p:spPr>
          <a:xfrm>
            <a:off x="0" y="5139183"/>
            <a:ext cx="1240971" cy="1718817"/>
          </a:xfrm>
          <a:custGeom>
            <a:avLst/>
            <a:gdLst/>
            <a:ahLst/>
            <a:cxnLst/>
            <a:rect l="l" t="t" r="r" b="b"/>
            <a:pathLst>
              <a:path w="2704465" h="2988309">
                <a:moveTo>
                  <a:pt x="151949" y="0"/>
                </a:moveTo>
                <a:lnTo>
                  <a:pt x="103450" y="451"/>
                </a:lnTo>
                <a:lnTo>
                  <a:pt x="55170" y="1800"/>
                </a:lnTo>
                <a:lnTo>
                  <a:pt x="7119" y="4040"/>
                </a:lnTo>
                <a:lnTo>
                  <a:pt x="0" y="4504"/>
                </a:lnTo>
                <a:lnTo>
                  <a:pt x="0" y="2987997"/>
                </a:lnTo>
                <a:lnTo>
                  <a:pt x="2667090" y="2987997"/>
                </a:lnTo>
                <a:lnTo>
                  <a:pt x="2668488" y="2980158"/>
                </a:lnTo>
                <a:lnTo>
                  <a:pt x="2675899" y="2933639"/>
                </a:lnTo>
                <a:lnTo>
                  <a:pt x="2682468" y="2886845"/>
                </a:lnTo>
                <a:lnTo>
                  <a:pt x="2688187" y="2839783"/>
                </a:lnTo>
                <a:lnTo>
                  <a:pt x="2693048" y="2792461"/>
                </a:lnTo>
                <a:lnTo>
                  <a:pt x="2697043" y="2744889"/>
                </a:lnTo>
                <a:lnTo>
                  <a:pt x="2700164" y="2697072"/>
                </a:lnTo>
                <a:lnTo>
                  <a:pt x="2702403" y="2649020"/>
                </a:lnTo>
                <a:lnTo>
                  <a:pt x="2703753" y="2600741"/>
                </a:lnTo>
                <a:lnTo>
                  <a:pt x="2704204" y="2552242"/>
                </a:lnTo>
                <a:lnTo>
                  <a:pt x="2703753" y="2503744"/>
                </a:lnTo>
                <a:lnTo>
                  <a:pt x="2702403" y="2455465"/>
                </a:lnTo>
                <a:lnTo>
                  <a:pt x="2700164" y="2407414"/>
                </a:lnTo>
                <a:lnTo>
                  <a:pt x="2697043" y="2359598"/>
                </a:lnTo>
                <a:lnTo>
                  <a:pt x="2693048" y="2312025"/>
                </a:lnTo>
                <a:lnTo>
                  <a:pt x="2688187" y="2264704"/>
                </a:lnTo>
                <a:lnTo>
                  <a:pt x="2682468" y="2217643"/>
                </a:lnTo>
                <a:lnTo>
                  <a:pt x="2675899" y="2170849"/>
                </a:lnTo>
                <a:lnTo>
                  <a:pt x="2668488" y="2124330"/>
                </a:lnTo>
                <a:lnTo>
                  <a:pt x="2660244" y="2078095"/>
                </a:lnTo>
                <a:lnTo>
                  <a:pt x="2651173" y="2032151"/>
                </a:lnTo>
                <a:lnTo>
                  <a:pt x="2641284" y="1986506"/>
                </a:lnTo>
                <a:lnTo>
                  <a:pt x="2630585" y="1941169"/>
                </a:lnTo>
                <a:lnTo>
                  <a:pt x="2619084" y="1896147"/>
                </a:lnTo>
                <a:lnTo>
                  <a:pt x="2606789" y="1851448"/>
                </a:lnTo>
                <a:lnTo>
                  <a:pt x="2593708" y="1807081"/>
                </a:lnTo>
                <a:lnTo>
                  <a:pt x="2579848" y="1763052"/>
                </a:lnTo>
                <a:lnTo>
                  <a:pt x="2565219" y="1719371"/>
                </a:lnTo>
                <a:lnTo>
                  <a:pt x="2549827" y="1676046"/>
                </a:lnTo>
                <a:lnTo>
                  <a:pt x="2533681" y="1633083"/>
                </a:lnTo>
                <a:lnTo>
                  <a:pt x="2516789" y="1590491"/>
                </a:lnTo>
                <a:lnTo>
                  <a:pt x="2499159" y="1548279"/>
                </a:lnTo>
                <a:lnTo>
                  <a:pt x="2480799" y="1506454"/>
                </a:lnTo>
                <a:lnTo>
                  <a:pt x="2461716" y="1465024"/>
                </a:lnTo>
                <a:lnTo>
                  <a:pt x="2441919" y="1423996"/>
                </a:lnTo>
                <a:lnTo>
                  <a:pt x="2421415" y="1383380"/>
                </a:lnTo>
                <a:lnTo>
                  <a:pt x="2400213" y="1343183"/>
                </a:lnTo>
                <a:lnTo>
                  <a:pt x="2378321" y="1303413"/>
                </a:lnTo>
                <a:lnTo>
                  <a:pt x="2355747" y="1264078"/>
                </a:lnTo>
                <a:lnTo>
                  <a:pt x="2332498" y="1225186"/>
                </a:lnTo>
                <a:lnTo>
                  <a:pt x="2308582" y="1186745"/>
                </a:lnTo>
                <a:lnTo>
                  <a:pt x="2284009" y="1148763"/>
                </a:lnTo>
                <a:lnTo>
                  <a:pt x="2258785" y="1111248"/>
                </a:lnTo>
                <a:lnTo>
                  <a:pt x="2232918" y="1074208"/>
                </a:lnTo>
                <a:lnTo>
                  <a:pt x="2206417" y="1037650"/>
                </a:lnTo>
                <a:lnTo>
                  <a:pt x="2179289" y="1001584"/>
                </a:lnTo>
                <a:lnTo>
                  <a:pt x="2151543" y="966016"/>
                </a:lnTo>
                <a:lnTo>
                  <a:pt x="2123186" y="930955"/>
                </a:lnTo>
                <a:lnTo>
                  <a:pt x="2094226" y="896409"/>
                </a:lnTo>
                <a:lnTo>
                  <a:pt x="2064672" y="862386"/>
                </a:lnTo>
                <a:lnTo>
                  <a:pt x="2034532" y="828893"/>
                </a:lnTo>
                <a:lnTo>
                  <a:pt x="2003813" y="795939"/>
                </a:lnTo>
                <a:lnTo>
                  <a:pt x="1972523" y="763532"/>
                </a:lnTo>
                <a:lnTo>
                  <a:pt x="1940670" y="731679"/>
                </a:lnTo>
                <a:lnTo>
                  <a:pt x="1908263" y="700390"/>
                </a:lnTo>
                <a:lnTo>
                  <a:pt x="1875309" y="669670"/>
                </a:lnTo>
                <a:lnTo>
                  <a:pt x="1841816" y="639530"/>
                </a:lnTo>
                <a:lnTo>
                  <a:pt x="1807793" y="609976"/>
                </a:lnTo>
                <a:lnTo>
                  <a:pt x="1773246" y="581017"/>
                </a:lnTo>
                <a:lnTo>
                  <a:pt x="1738185" y="552660"/>
                </a:lnTo>
                <a:lnTo>
                  <a:pt x="1702617" y="524914"/>
                </a:lnTo>
                <a:lnTo>
                  <a:pt x="1666551" y="497786"/>
                </a:lnTo>
                <a:lnTo>
                  <a:pt x="1629993" y="471285"/>
                </a:lnTo>
                <a:lnTo>
                  <a:pt x="1592953" y="445418"/>
                </a:lnTo>
                <a:lnTo>
                  <a:pt x="1555437" y="420194"/>
                </a:lnTo>
                <a:lnTo>
                  <a:pt x="1517455" y="395621"/>
                </a:lnTo>
                <a:lnTo>
                  <a:pt x="1479014" y="371705"/>
                </a:lnTo>
                <a:lnTo>
                  <a:pt x="1440121" y="348456"/>
                </a:lnTo>
                <a:lnTo>
                  <a:pt x="1400786" y="325882"/>
                </a:lnTo>
                <a:lnTo>
                  <a:pt x="1361016" y="303990"/>
                </a:lnTo>
                <a:lnTo>
                  <a:pt x="1320819" y="282788"/>
                </a:lnTo>
                <a:lnTo>
                  <a:pt x="1280203" y="262285"/>
                </a:lnTo>
                <a:lnTo>
                  <a:pt x="1239175" y="242488"/>
                </a:lnTo>
                <a:lnTo>
                  <a:pt x="1197745" y="223405"/>
                </a:lnTo>
                <a:lnTo>
                  <a:pt x="1155919" y="205044"/>
                </a:lnTo>
                <a:lnTo>
                  <a:pt x="1113707" y="187414"/>
                </a:lnTo>
                <a:lnTo>
                  <a:pt x="1071115" y="170522"/>
                </a:lnTo>
                <a:lnTo>
                  <a:pt x="1028152" y="154376"/>
                </a:lnTo>
                <a:lnTo>
                  <a:pt x="984826" y="138985"/>
                </a:lnTo>
                <a:lnTo>
                  <a:pt x="941145" y="124355"/>
                </a:lnTo>
                <a:lnTo>
                  <a:pt x="897116" y="110496"/>
                </a:lnTo>
                <a:lnTo>
                  <a:pt x="852748" y="97415"/>
                </a:lnTo>
                <a:lnTo>
                  <a:pt x="808049" y="85120"/>
                </a:lnTo>
                <a:lnTo>
                  <a:pt x="763027" y="73619"/>
                </a:lnTo>
                <a:lnTo>
                  <a:pt x="717689" y="62920"/>
                </a:lnTo>
                <a:lnTo>
                  <a:pt x="672044" y="53031"/>
                </a:lnTo>
                <a:lnTo>
                  <a:pt x="626100" y="43960"/>
                </a:lnTo>
                <a:lnTo>
                  <a:pt x="579864" y="35715"/>
                </a:lnTo>
                <a:lnTo>
                  <a:pt x="533345" y="28305"/>
                </a:lnTo>
                <a:lnTo>
                  <a:pt x="486551" y="21736"/>
                </a:lnTo>
                <a:lnTo>
                  <a:pt x="439489" y="16017"/>
                </a:lnTo>
                <a:lnTo>
                  <a:pt x="392168" y="11156"/>
                </a:lnTo>
                <a:lnTo>
                  <a:pt x="344595" y="7161"/>
                </a:lnTo>
                <a:lnTo>
                  <a:pt x="296779" y="4040"/>
                </a:lnTo>
                <a:lnTo>
                  <a:pt x="248727" y="1800"/>
                </a:lnTo>
                <a:lnTo>
                  <a:pt x="200448" y="451"/>
                </a:lnTo>
                <a:lnTo>
                  <a:pt x="151949" y="0"/>
                </a:lnTo>
                <a:close/>
              </a:path>
            </a:pathLst>
          </a:custGeom>
          <a:solidFill>
            <a:srgbClr val="C9E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75710" y="270461"/>
            <a:ext cx="8581254" cy="478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2" kern="1200">
                <a:solidFill>
                  <a:srgbClr val="00BAE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kern="0" dirty="0"/>
              <a:t>FXJP – </a:t>
            </a:r>
            <a:r>
              <a:rPr lang="ru-RU" kern="0" dirty="0"/>
              <a:t>акции японских компаний</a:t>
            </a:r>
          </a:p>
        </p:txBody>
      </p:sp>
      <p:sp>
        <p:nvSpPr>
          <p:cNvPr id="7" name="object 32">
            <a:extLst>
              <a:ext uri="{FF2B5EF4-FFF2-40B4-BE49-F238E27FC236}">
                <a16:creationId xmlns:a16="http://schemas.microsoft.com/office/drawing/2014/main" xmlns="" id="{0C2836A6-E0A4-2243-AA24-9C47E55C8680}"/>
              </a:ext>
            </a:extLst>
          </p:cNvPr>
          <p:cNvSpPr txBox="1"/>
          <p:nvPr/>
        </p:nvSpPr>
        <p:spPr>
          <a:xfrm>
            <a:off x="1025487" y="6621732"/>
            <a:ext cx="90424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solidFill>
                  <a:srgbClr val="231F20"/>
                </a:solidFill>
                <a:latin typeface="Roboto-Light"/>
                <a:cs typeface="Roboto-Light"/>
              </a:rPr>
              <a:t>* </a:t>
            </a:r>
            <a:r>
              <a:rPr sz="1000" spc="5" dirty="0" err="1">
                <a:solidFill>
                  <a:srgbClr val="231F20"/>
                </a:solidFill>
                <a:latin typeface="Roboto-Light"/>
                <a:cs typeface="Roboto-Light"/>
              </a:rPr>
              <a:t>на</a:t>
            </a:r>
            <a:r>
              <a:rPr sz="1000" spc="-75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lang="ru-RU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2</a:t>
            </a:r>
            <a:r>
              <a:rPr lang="en-US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9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.0</a:t>
            </a:r>
            <a:r>
              <a:rPr lang="ru-RU" sz="1000" spc="-5" dirty="0">
                <a:solidFill>
                  <a:srgbClr val="231F20"/>
                </a:solidFill>
                <a:latin typeface="Roboto-Light"/>
                <a:cs typeface="Roboto-Light"/>
              </a:rPr>
              <a:t>8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.2019</a:t>
            </a:r>
            <a:endParaRPr sz="1000" dirty="0">
              <a:latin typeface="Roboto-Light"/>
              <a:cs typeface="Roboto-Light"/>
            </a:endParaRP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xmlns="" id="{0972D440-D0EA-F64E-B0FA-9DAB94CE47B7}"/>
              </a:ext>
            </a:extLst>
          </p:cNvPr>
          <p:cNvSpPr/>
          <p:nvPr/>
        </p:nvSpPr>
        <p:spPr>
          <a:xfrm>
            <a:off x="265836" y="4974771"/>
            <a:ext cx="1247278" cy="1237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56">
            <a:extLst>
              <a:ext uri="{FF2B5EF4-FFF2-40B4-BE49-F238E27FC236}">
                <a16:creationId xmlns:a16="http://schemas.microsoft.com/office/drawing/2014/main" xmlns="" id="{E76DE34D-A2C9-DA44-8947-9214E2716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768782"/>
              </p:ext>
            </p:extLst>
          </p:nvPr>
        </p:nvGraphicFramePr>
        <p:xfrm>
          <a:off x="2155598" y="4355952"/>
          <a:ext cx="3759427" cy="2032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9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9721">
                <a:tc>
                  <a:txBody>
                    <a:bodyPr/>
                    <a:lstStyle/>
                    <a:p>
                      <a:pPr marL="127000">
                        <a:lnSpc>
                          <a:spcPts val="1165"/>
                        </a:lnSpc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Цена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акции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ETF*: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355"/>
                        </a:lnSpc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2 </a:t>
                      </a:r>
                      <a:r>
                        <a:rPr lang="en-US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332</a:t>
                      </a:r>
                      <a:r>
                        <a:rPr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₽ </a:t>
                      </a:r>
                      <a:r>
                        <a:rPr sz="1100" spc="5" dirty="0" err="1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или</a:t>
                      </a: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3</a:t>
                      </a:r>
                      <a:r>
                        <a:rPr lang="ru-RU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4</a:t>
                      </a:r>
                      <a:r>
                        <a:rPr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,</a:t>
                      </a:r>
                      <a:r>
                        <a:rPr lang="en-US" sz="1100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92</a:t>
                      </a:r>
                      <a:r>
                        <a:rPr sz="1100" spc="-8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$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83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2794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доллары</a:t>
                      </a:r>
                      <a:endParaRPr sz="1100">
                        <a:latin typeface="Roboto-Medium"/>
                        <a:cs typeface="Roboto-Medium"/>
                      </a:endParaRPr>
                    </a:p>
                  </a:txBody>
                  <a:tcPr marL="0" marR="0" marT="2159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23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покупки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/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продажи: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429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рубли и</a:t>
                      </a:r>
                      <a:r>
                        <a:rPr sz="1100" spc="-3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доллары</a:t>
                      </a:r>
                      <a:endParaRPr sz="1100">
                        <a:latin typeface="Roboto-Medium"/>
                        <a:cs typeface="Roboto-Medium"/>
                      </a:endParaRPr>
                    </a:p>
                  </a:txBody>
                  <a:tcPr marL="0" marR="0" marT="2794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3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Дивиденды/купоны: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064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реинвестируются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3429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911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Индекс: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99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173990">
                        <a:lnSpc>
                          <a:spcPct val="111100"/>
                        </a:lnSpc>
                        <a:spcBef>
                          <a:spcPts val="160"/>
                        </a:spcBef>
                      </a:pPr>
                      <a:r>
                        <a:rPr lang="en-US" sz="1100" spc="5" dirty="0" err="1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Solactive</a:t>
                      </a:r>
                      <a:r>
                        <a:rPr lang="en-US" sz="1100" spc="5" dirty="0" smtClean="0">
                          <a:solidFill>
                            <a:srgbClr val="1F4A9D"/>
                          </a:solidFill>
                          <a:latin typeface="Roboto-Medium"/>
                          <a:ea typeface="+mn-ea"/>
                          <a:cs typeface="Roboto-Medium"/>
                        </a:rPr>
                        <a:t> GBS Japan Large &amp; Mid Cap USD Index NTR</a:t>
                      </a:r>
                      <a:endParaRPr sz="1100" spc="5" dirty="0">
                        <a:solidFill>
                          <a:srgbClr val="1F4A9D"/>
                        </a:solidFill>
                        <a:latin typeface="Roboto-Medium"/>
                        <a:ea typeface="+mn-ea"/>
                        <a:cs typeface="Roboto-Medium"/>
                      </a:endParaRPr>
                    </a:p>
                  </a:txBody>
                  <a:tcPr marL="0" marR="0" marT="203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79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Количество бумаг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внутри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28575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3</a:t>
                      </a:r>
                      <a:r>
                        <a:rPr lang="ru-RU" sz="1100" spc="-2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35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22225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Общий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уровень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комиссии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(TER):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2032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395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0,9%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2" name="object 26">
            <a:extLst>
              <a:ext uri="{FF2B5EF4-FFF2-40B4-BE49-F238E27FC236}">
                <a16:creationId xmlns:a16="http://schemas.microsoft.com/office/drawing/2014/main" xmlns="" id="{D801B099-7B78-7947-83F7-AE6044DD4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04569"/>
              </p:ext>
            </p:extLst>
          </p:nvPr>
        </p:nvGraphicFramePr>
        <p:xfrm>
          <a:off x="265446" y="2523933"/>
          <a:ext cx="2925430" cy="96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23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3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91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5309">
                <a:tc gridSpan="5">
                  <a:txBody>
                    <a:bodyPr/>
                    <a:lstStyle/>
                    <a:p>
                      <a:pPr marL="50800">
                        <a:lnSpc>
                          <a:spcPts val="1689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Доходность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</a:t>
                      </a:r>
                      <a:r>
                        <a:rPr sz="1200" b="1" spc="7" baseline="32679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*</a:t>
                      </a:r>
                      <a:endParaRPr sz="1200" baseline="32679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66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Валюта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6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мес.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1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3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28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с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начала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34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RUB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-9,6%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4,0%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spc="-4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900" spc="-4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,1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39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USD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-7,0%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-6,9%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19050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object 13">
            <a:extLst>
              <a:ext uri="{FF2B5EF4-FFF2-40B4-BE49-F238E27FC236}">
                <a16:creationId xmlns:a16="http://schemas.microsoft.com/office/drawing/2014/main" xmlns="" id="{1BB33061-F9E7-DC47-83B5-64C9FBE4CF08}"/>
              </a:ext>
            </a:extLst>
          </p:cNvPr>
          <p:cNvSpPr txBox="1"/>
          <p:nvPr/>
        </p:nvSpPr>
        <p:spPr>
          <a:xfrm>
            <a:off x="265446" y="946895"/>
            <a:ext cx="421946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1600" spc="5" dirty="0">
                <a:solidFill>
                  <a:srgbClr val="231F20"/>
                </a:solidFill>
                <a:cs typeface="Roboto"/>
              </a:rPr>
              <a:t>Инвестиции </a:t>
            </a:r>
            <a:r>
              <a:rPr sz="1600" dirty="0">
                <a:solidFill>
                  <a:srgbClr val="231F20"/>
                </a:solidFill>
                <a:cs typeface="Roboto"/>
              </a:rPr>
              <a:t>в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акции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более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300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ведущих  </a:t>
            </a:r>
            <a:r>
              <a:rPr sz="1600" dirty="0">
                <a:solidFill>
                  <a:srgbClr val="231F20"/>
                </a:solidFill>
                <a:cs typeface="Roboto"/>
              </a:rPr>
              <a:t>компаний из 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главных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отраслей страны  восходящего солнца: </a:t>
            </a:r>
            <a:r>
              <a:rPr sz="1600" dirty="0" err="1" smtClean="0">
                <a:solidFill>
                  <a:srgbClr val="231F20"/>
                </a:solidFill>
                <a:cs typeface="Roboto"/>
              </a:rPr>
              <a:t>техник</a:t>
            </a:r>
            <a:r>
              <a:rPr lang="ru-RU" sz="1600" dirty="0" smtClean="0">
                <a:solidFill>
                  <a:srgbClr val="231F20"/>
                </a:solidFill>
                <a:cs typeface="Roboto"/>
              </a:rPr>
              <a:t>а,</a:t>
            </a:r>
            <a:r>
              <a:rPr sz="1600" spc="-1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sz="1600" spc="5" dirty="0" err="1" smtClean="0">
                <a:solidFill>
                  <a:srgbClr val="231F20"/>
                </a:solidFill>
                <a:cs typeface="Roboto"/>
              </a:rPr>
              <a:t>автомобили</a:t>
            </a:r>
            <a:r>
              <a:rPr lang="ru-RU" sz="1600" spc="5" dirty="0" smtClean="0">
                <a:solidFill>
                  <a:srgbClr val="231F20"/>
                </a:solidFill>
                <a:cs typeface="Roboto"/>
              </a:rPr>
              <a:t>,</a:t>
            </a:r>
            <a:r>
              <a:rPr sz="1600" spc="-10" dirty="0" smtClean="0">
                <a:solidFill>
                  <a:srgbClr val="231F20"/>
                </a:solidFill>
                <a:cs typeface="Roboto"/>
              </a:rPr>
              <a:t>  </a:t>
            </a:r>
            <a:r>
              <a:rPr sz="1600" dirty="0">
                <a:solidFill>
                  <a:srgbClr val="231F20"/>
                </a:solidFill>
                <a:cs typeface="Roboto"/>
              </a:rPr>
              <a:t>а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также </a:t>
            </a:r>
            <a:r>
              <a:rPr sz="1600" dirty="0">
                <a:solidFill>
                  <a:srgbClr val="231F20"/>
                </a:solidFill>
                <a:cs typeface="Roboto"/>
              </a:rPr>
              <a:t>в банковский и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IT-</a:t>
            </a:r>
            <a:r>
              <a:rPr sz="1600" spc="5" dirty="0" err="1">
                <a:solidFill>
                  <a:srgbClr val="231F20"/>
                </a:solidFill>
                <a:cs typeface="Roboto"/>
              </a:rPr>
              <a:t>сектора</a:t>
            </a:r>
            <a:r>
              <a:rPr sz="1600" spc="-30" dirty="0">
                <a:solidFill>
                  <a:srgbClr val="231F20"/>
                </a:solidFill>
                <a:cs typeface="Roboto"/>
              </a:rPr>
              <a:t> </a:t>
            </a:r>
            <a:r>
              <a:rPr sz="1600" dirty="0" err="1" smtClean="0">
                <a:solidFill>
                  <a:srgbClr val="231F20"/>
                </a:solidFill>
                <a:cs typeface="Roboto"/>
              </a:rPr>
              <a:t>Японии</a:t>
            </a:r>
            <a:r>
              <a:rPr lang="ru-RU" sz="1600" dirty="0" smtClean="0">
                <a:solidFill>
                  <a:srgbClr val="231F20"/>
                </a:solidFill>
                <a:cs typeface="Roboto"/>
              </a:rPr>
              <a:t> (</a:t>
            </a:r>
            <a:r>
              <a:rPr lang="en-US" sz="1600" dirty="0" smtClean="0">
                <a:solidFill>
                  <a:srgbClr val="231F20"/>
                </a:solidFill>
                <a:cs typeface="Roboto"/>
              </a:rPr>
              <a:t>Toyota 4.49%, </a:t>
            </a:r>
            <a:r>
              <a:rPr lang="en-US" sz="1600" dirty="0" err="1" smtClean="0">
                <a:solidFill>
                  <a:srgbClr val="231F20"/>
                </a:solidFill>
                <a:cs typeface="Roboto"/>
              </a:rPr>
              <a:t>SoftBank</a:t>
            </a:r>
            <a:r>
              <a:rPr lang="en-US" sz="1600" dirty="0" smtClean="0">
                <a:solidFill>
                  <a:srgbClr val="231F20"/>
                </a:solidFill>
                <a:cs typeface="Roboto"/>
              </a:rPr>
              <a:t> Group 2.43%, Sony 2.06%).</a:t>
            </a:r>
            <a:endParaRPr sz="1600" dirty="0">
              <a:cs typeface="Robot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1277" y="1083116"/>
            <a:ext cx="3798277" cy="24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290207" y="805473"/>
            <a:ext cx="195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Доходность, </a:t>
            </a:r>
            <a:r>
              <a:rPr lang="en-US" sz="1200" dirty="0" smtClean="0"/>
              <a:t>$</a:t>
            </a:r>
            <a:endParaRPr lang="ru-RU" sz="1200" dirty="0"/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xmlns="" id="{DA25D3EC-C0C0-074F-92E8-2E5FC07D3E8A}"/>
              </a:ext>
            </a:extLst>
          </p:cNvPr>
          <p:cNvSpPr txBox="1"/>
          <p:nvPr/>
        </p:nvSpPr>
        <p:spPr>
          <a:xfrm>
            <a:off x="2490837" y="4037168"/>
            <a:ext cx="2992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 err="1">
                <a:solidFill>
                  <a:srgbClr val="231F20"/>
                </a:solidFill>
                <a:latin typeface="Roboto"/>
                <a:cs typeface="Roboto"/>
              </a:rPr>
              <a:t>Характеристики</a:t>
            </a:r>
            <a:r>
              <a:rPr sz="120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5" dirty="0" err="1" smtClean="0">
                <a:solidFill>
                  <a:srgbClr val="231F20"/>
                </a:solidFill>
                <a:latin typeface="Roboto"/>
                <a:cs typeface="Roboto"/>
              </a:rPr>
              <a:t>инструмента</a:t>
            </a:r>
            <a:r>
              <a:rPr lang="ru-RU" sz="1200" b="1" spc="5" dirty="0" smtClean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endParaRPr sz="1200" dirty="0">
              <a:latin typeface="Roboto"/>
              <a:cs typeface="Roboto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391944"/>
              </p:ext>
            </p:extLst>
          </p:nvPr>
        </p:nvGraphicFramePr>
        <p:xfrm>
          <a:off x="4484913" y="915882"/>
          <a:ext cx="40603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37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07821F1F-19CF-844E-B465-4443B3B89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11" y="4576822"/>
            <a:ext cx="3247089" cy="2268529"/>
          </a:xfrm>
          <a:prstGeom prst="rect">
            <a:avLst/>
          </a:prstGeom>
        </p:spPr>
      </p:pic>
      <p:sp>
        <p:nvSpPr>
          <p:cNvPr id="19" name="object 7">
            <a:extLst>
              <a:ext uri="{FF2B5EF4-FFF2-40B4-BE49-F238E27FC236}">
                <a16:creationId xmlns:a16="http://schemas.microsoft.com/office/drawing/2014/main" xmlns="" id="{A59CA230-4313-AC4E-8996-DAEF8400B42C}"/>
              </a:ext>
            </a:extLst>
          </p:cNvPr>
          <p:cNvSpPr/>
          <p:nvPr/>
        </p:nvSpPr>
        <p:spPr>
          <a:xfrm>
            <a:off x="1964813" y="3832520"/>
            <a:ext cx="3950212" cy="2624585"/>
          </a:xfrm>
          <a:custGeom>
            <a:avLst/>
            <a:gdLst/>
            <a:ahLst/>
            <a:cxnLst/>
            <a:rect l="l" t="t" r="r" b="b"/>
            <a:pathLst>
              <a:path w="4392295" h="2660015">
                <a:moveTo>
                  <a:pt x="0" y="2659799"/>
                </a:moveTo>
                <a:lnTo>
                  <a:pt x="4392002" y="2659799"/>
                </a:lnTo>
                <a:lnTo>
                  <a:pt x="4392002" y="0"/>
                </a:lnTo>
                <a:lnTo>
                  <a:pt x="0" y="0"/>
                </a:lnTo>
                <a:lnTo>
                  <a:pt x="0" y="2659799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3EA3305E-2C06-4742-8165-D4FCFDEE54A4}"/>
              </a:ext>
            </a:extLst>
          </p:cNvPr>
          <p:cNvSpPr/>
          <p:nvPr/>
        </p:nvSpPr>
        <p:spPr>
          <a:xfrm>
            <a:off x="0" y="5139183"/>
            <a:ext cx="1240971" cy="1718817"/>
          </a:xfrm>
          <a:custGeom>
            <a:avLst/>
            <a:gdLst/>
            <a:ahLst/>
            <a:cxnLst/>
            <a:rect l="l" t="t" r="r" b="b"/>
            <a:pathLst>
              <a:path w="2704465" h="2988309">
                <a:moveTo>
                  <a:pt x="151949" y="0"/>
                </a:moveTo>
                <a:lnTo>
                  <a:pt x="103450" y="451"/>
                </a:lnTo>
                <a:lnTo>
                  <a:pt x="55170" y="1800"/>
                </a:lnTo>
                <a:lnTo>
                  <a:pt x="7119" y="4040"/>
                </a:lnTo>
                <a:lnTo>
                  <a:pt x="0" y="4504"/>
                </a:lnTo>
                <a:lnTo>
                  <a:pt x="0" y="2987997"/>
                </a:lnTo>
                <a:lnTo>
                  <a:pt x="2667090" y="2987997"/>
                </a:lnTo>
                <a:lnTo>
                  <a:pt x="2668488" y="2980158"/>
                </a:lnTo>
                <a:lnTo>
                  <a:pt x="2675899" y="2933639"/>
                </a:lnTo>
                <a:lnTo>
                  <a:pt x="2682468" y="2886845"/>
                </a:lnTo>
                <a:lnTo>
                  <a:pt x="2688187" y="2839783"/>
                </a:lnTo>
                <a:lnTo>
                  <a:pt x="2693048" y="2792461"/>
                </a:lnTo>
                <a:lnTo>
                  <a:pt x="2697043" y="2744889"/>
                </a:lnTo>
                <a:lnTo>
                  <a:pt x="2700164" y="2697072"/>
                </a:lnTo>
                <a:lnTo>
                  <a:pt x="2702403" y="2649020"/>
                </a:lnTo>
                <a:lnTo>
                  <a:pt x="2703753" y="2600741"/>
                </a:lnTo>
                <a:lnTo>
                  <a:pt x="2704204" y="2552242"/>
                </a:lnTo>
                <a:lnTo>
                  <a:pt x="2703753" y="2503744"/>
                </a:lnTo>
                <a:lnTo>
                  <a:pt x="2702403" y="2455465"/>
                </a:lnTo>
                <a:lnTo>
                  <a:pt x="2700164" y="2407414"/>
                </a:lnTo>
                <a:lnTo>
                  <a:pt x="2697043" y="2359598"/>
                </a:lnTo>
                <a:lnTo>
                  <a:pt x="2693048" y="2312025"/>
                </a:lnTo>
                <a:lnTo>
                  <a:pt x="2688187" y="2264704"/>
                </a:lnTo>
                <a:lnTo>
                  <a:pt x="2682468" y="2217643"/>
                </a:lnTo>
                <a:lnTo>
                  <a:pt x="2675899" y="2170849"/>
                </a:lnTo>
                <a:lnTo>
                  <a:pt x="2668488" y="2124330"/>
                </a:lnTo>
                <a:lnTo>
                  <a:pt x="2660244" y="2078095"/>
                </a:lnTo>
                <a:lnTo>
                  <a:pt x="2651173" y="2032151"/>
                </a:lnTo>
                <a:lnTo>
                  <a:pt x="2641284" y="1986506"/>
                </a:lnTo>
                <a:lnTo>
                  <a:pt x="2630585" y="1941169"/>
                </a:lnTo>
                <a:lnTo>
                  <a:pt x="2619084" y="1896147"/>
                </a:lnTo>
                <a:lnTo>
                  <a:pt x="2606789" y="1851448"/>
                </a:lnTo>
                <a:lnTo>
                  <a:pt x="2593708" y="1807081"/>
                </a:lnTo>
                <a:lnTo>
                  <a:pt x="2579848" y="1763052"/>
                </a:lnTo>
                <a:lnTo>
                  <a:pt x="2565219" y="1719371"/>
                </a:lnTo>
                <a:lnTo>
                  <a:pt x="2549827" y="1676046"/>
                </a:lnTo>
                <a:lnTo>
                  <a:pt x="2533681" y="1633083"/>
                </a:lnTo>
                <a:lnTo>
                  <a:pt x="2516789" y="1590491"/>
                </a:lnTo>
                <a:lnTo>
                  <a:pt x="2499159" y="1548279"/>
                </a:lnTo>
                <a:lnTo>
                  <a:pt x="2480799" y="1506454"/>
                </a:lnTo>
                <a:lnTo>
                  <a:pt x="2461716" y="1465024"/>
                </a:lnTo>
                <a:lnTo>
                  <a:pt x="2441919" y="1423996"/>
                </a:lnTo>
                <a:lnTo>
                  <a:pt x="2421415" y="1383380"/>
                </a:lnTo>
                <a:lnTo>
                  <a:pt x="2400213" y="1343183"/>
                </a:lnTo>
                <a:lnTo>
                  <a:pt x="2378321" y="1303413"/>
                </a:lnTo>
                <a:lnTo>
                  <a:pt x="2355747" y="1264078"/>
                </a:lnTo>
                <a:lnTo>
                  <a:pt x="2332498" y="1225186"/>
                </a:lnTo>
                <a:lnTo>
                  <a:pt x="2308582" y="1186745"/>
                </a:lnTo>
                <a:lnTo>
                  <a:pt x="2284009" y="1148763"/>
                </a:lnTo>
                <a:lnTo>
                  <a:pt x="2258785" y="1111248"/>
                </a:lnTo>
                <a:lnTo>
                  <a:pt x="2232918" y="1074208"/>
                </a:lnTo>
                <a:lnTo>
                  <a:pt x="2206417" y="1037650"/>
                </a:lnTo>
                <a:lnTo>
                  <a:pt x="2179289" y="1001584"/>
                </a:lnTo>
                <a:lnTo>
                  <a:pt x="2151543" y="966016"/>
                </a:lnTo>
                <a:lnTo>
                  <a:pt x="2123186" y="930955"/>
                </a:lnTo>
                <a:lnTo>
                  <a:pt x="2094226" y="896409"/>
                </a:lnTo>
                <a:lnTo>
                  <a:pt x="2064672" y="862386"/>
                </a:lnTo>
                <a:lnTo>
                  <a:pt x="2034532" y="828893"/>
                </a:lnTo>
                <a:lnTo>
                  <a:pt x="2003813" y="795939"/>
                </a:lnTo>
                <a:lnTo>
                  <a:pt x="1972523" y="763532"/>
                </a:lnTo>
                <a:lnTo>
                  <a:pt x="1940670" y="731679"/>
                </a:lnTo>
                <a:lnTo>
                  <a:pt x="1908263" y="700390"/>
                </a:lnTo>
                <a:lnTo>
                  <a:pt x="1875309" y="669670"/>
                </a:lnTo>
                <a:lnTo>
                  <a:pt x="1841816" y="639530"/>
                </a:lnTo>
                <a:lnTo>
                  <a:pt x="1807793" y="609976"/>
                </a:lnTo>
                <a:lnTo>
                  <a:pt x="1773246" y="581017"/>
                </a:lnTo>
                <a:lnTo>
                  <a:pt x="1738185" y="552660"/>
                </a:lnTo>
                <a:lnTo>
                  <a:pt x="1702617" y="524914"/>
                </a:lnTo>
                <a:lnTo>
                  <a:pt x="1666551" y="497786"/>
                </a:lnTo>
                <a:lnTo>
                  <a:pt x="1629993" y="471285"/>
                </a:lnTo>
                <a:lnTo>
                  <a:pt x="1592953" y="445418"/>
                </a:lnTo>
                <a:lnTo>
                  <a:pt x="1555437" y="420194"/>
                </a:lnTo>
                <a:lnTo>
                  <a:pt x="1517455" y="395621"/>
                </a:lnTo>
                <a:lnTo>
                  <a:pt x="1479014" y="371705"/>
                </a:lnTo>
                <a:lnTo>
                  <a:pt x="1440121" y="348456"/>
                </a:lnTo>
                <a:lnTo>
                  <a:pt x="1400786" y="325882"/>
                </a:lnTo>
                <a:lnTo>
                  <a:pt x="1361016" y="303990"/>
                </a:lnTo>
                <a:lnTo>
                  <a:pt x="1320819" y="282788"/>
                </a:lnTo>
                <a:lnTo>
                  <a:pt x="1280203" y="262285"/>
                </a:lnTo>
                <a:lnTo>
                  <a:pt x="1239175" y="242488"/>
                </a:lnTo>
                <a:lnTo>
                  <a:pt x="1197745" y="223405"/>
                </a:lnTo>
                <a:lnTo>
                  <a:pt x="1155919" y="205044"/>
                </a:lnTo>
                <a:lnTo>
                  <a:pt x="1113707" y="187414"/>
                </a:lnTo>
                <a:lnTo>
                  <a:pt x="1071115" y="170522"/>
                </a:lnTo>
                <a:lnTo>
                  <a:pt x="1028152" y="154376"/>
                </a:lnTo>
                <a:lnTo>
                  <a:pt x="984826" y="138985"/>
                </a:lnTo>
                <a:lnTo>
                  <a:pt x="941145" y="124355"/>
                </a:lnTo>
                <a:lnTo>
                  <a:pt x="897116" y="110496"/>
                </a:lnTo>
                <a:lnTo>
                  <a:pt x="852748" y="97415"/>
                </a:lnTo>
                <a:lnTo>
                  <a:pt x="808049" y="85120"/>
                </a:lnTo>
                <a:lnTo>
                  <a:pt x="763027" y="73619"/>
                </a:lnTo>
                <a:lnTo>
                  <a:pt x="717689" y="62920"/>
                </a:lnTo>
                <a:lnTo>
                  <a:pt x="672044" y="53031"/>
                </a:lnTo>
                <a:lnTo>
                  <a:pt x="626100" y="43960"/>
                </a:lnTo>
                <a:lnTo>
                  <a:pt x="579864" y="35715"/>
                </a:lnTo>
                <a:lnTo>
                  <a:pt x="533345" y="28305"/>
                </a:lnTo>
                <a:lnTo>
                  <a:pt x="486551" y="21736"/>
                </a:lnTo>
                <a:lnTo>
                  <a:pt x="439489" y="16017"/>
                </a:lnTo>
                <a:lnTo>
                  <a:pt x="392168" y="11156"/>
                </a:lnTo>
                <a:lnTo>
                  <a:pt x="344595" y="7161"/>
                </a:lnTo>
                <a:lnTo>
                  <a:pt x="296779" y="4040"/>
                </a:lnTo>
                <a:lnTo>
                  <a:pt x="248727" y="1800"/>
                </a:lnTo>
                <a:lnTo>
                  <a:pt x="200448" y="451"/>
                </a:lnTo>
                <a:lnTo>
                  <a:pt x="151949" y="0"/>
                </a:lnTo>
                <a:close/>
              </a:path>
            </a:pathLst>
          </a:custGeom>
          <a:solidFill>
            <a:srgbClr val="C9E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2">
            <a:extLst>
              <a:ext uri="{FF2B5EF4-FFF2-40B4-BE49-F238E27FC236}">
                <a16:creationId xmlns:a16="http://schemas.microsoft.com/office/drawing/2014/main" xmlns="" id="{0C2836A6-E0A4-2243-AA24-9C47E55C8680}"/>
              </a:ext>
            </a:extLst>
          </p:cNvPr>
          <p:cNvSpPr txBox="1"/>
          <p:nvPr/>
        </p:nvSpPr>
        <p:spPr>
          <a:xfrm>
            <a:off x="1058145" y="6598835"/>
            <a:ext cx="90424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solidFill>
                  <a:srgbClr val="231F20"/>
                </a:solidFill>
                <a:latin typeface="Roboto-Light"/>
                <a:cs typeface="Roboto-Light"/>
              </a:rPr>
              <a:t>* </a:t>
            </a:r>
            <a:r>
              <a:rPr sz="1000" spc="5" dirty="0" err="1">
                <a:solidFill>
                  <a:srgbClr val="231F20"/>
                </a:solidFill>
                <a:latin typeface="Roboto-Light"/>
                <a:cs typeface="Roboto-Light"/>
              </a:rPr>
              <a:t>на</a:t>
            </a:r>
            <a:r>
              <a:rPr sz="1000" spc="-75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lang="ru-RU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2</a:t>
            </a:r>
            <a:r>
              <a:rPr lang="en-US"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9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.0</a:t>
            </a:r>
            <a:r>
              <a:rPr lang="ru-RU" sz="1000" spc="-5" dirty="0">
                <a:solidFill>
                  <a:srgbClr val="231F20"/>
                </a:solidFill>
                <a:latin typeface="Roboto-Light"/>
                <a:cs typeface="Roboto-Light"/>
              </a:rPr>
              <a:t>8</a:t>
            </a:r>
            <a:r>
              <a:rPr sz="1000" spc="-5" dirty="0" smtClean="0">
                <a:solidFill>
                  <a:srgbClr val="231F20"/>
                </a:solidFill>
                <a:latin typeface="Roboto-Light"/>
                <a:cs typeface="Roboto-Light"/>
              </a:rPr>
              <a:t>.2019</a:t>
            </a:r>
            <a:endParaRPr sz="1000" dirty="0">
              <a:latin typeface="Roboto-Light"/>
              <a:cs typeface="Roboto-Light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75710" y="270461"/>
            <a:ext cx="8581254" cy="478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2" kern="1200">
                <a:solidFill>
                  <a:srgbClr val="00BAE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kern="0" spc="-35" dirty="0" smtClean="0"/>
              <a:t>FXKZ </a:t>
            </a:r>
            <a:r>
              <a:rPr lang="en-US" kern="0" dirty="0"/>
              <a:t>– </a:t>
            </a:r>
            <a:r>
              <a:rPr lang="ru-RU" kern="0" dirty="0"/>
              <a:t>акции </a:t>
            </a:r>
            <a:r>
              <a:rPr lang="ru-RU" kern="0" spc="-5" dirty="0"/>
              <a:t>казахских</a:t>
            </a:r>
            <a:r>
              <a:rPr lang="ru-RU" b="1" kern="0" spc="-5" dirty="0"/>
              <a:t> </a:t>
            </a:r>
            <a:r>
              <a:rPr lang="ru-RU" kern="0" spc="-5" dirty="0" smtClean="0"/>
              <a:t>компаний</a:t>
            </a:r>
            <a:endParaRPr lang="ru-RU" kern="0" spc="-5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xmlns="" id="{52D4E58D-21E9-714D-95A6-58299E3A3D23}"/>
              </a:ext>
            </a:extLst>
          </p:cNvPr>
          <p:cNvSpPr txBox="1"/>
          <p:nvPr/>
        </p:nvSpPr>
        <p:spPr>
          <a:xfrm>
            <a:off x="2299116" y="6467144"/>
            <a:ext cx="29739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Roboto-Light"/>
                <a:cs typeface="Roboto-Light"/>
              </a:rPr>
              <a:t>* </a:t>
            </a:r>
            <a:r>
              <a:rPr sz="800" spc="5" dirty="0" err="1">
                <a:solidFill>
                  <a:srgbClr val="231F20"/>
                </a:solidFill>
                <a:latin typeface="Roboto-Light"/>
                <a:cs typeface="Roboto-Light"/>
              </a:rPr>
              <a:t>на</a:t>
            </a:r>
            <a:r>
              <a:rPr sz="800" spc="5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lang="ru-RU" sz="800" spc="-10" dirty="0">
                <a:solidFill>
                  <a:srgbClr val="231F20"/>
                </a:solidFill>
                <a:latin typeface="Roboto-Light"/>
                <a:cs typeface="Roboto-Light"/>
              </a:rPr>
              <a:t>1</a:t>
            </a:r>
            <a:r>
              <a:rPr lang="ru-RU" sz="800" spc="-10" dirty="0" smtClean="0">
                <a:solidFill>
                  <a:srgbClr val="231F20"/>
                </a:solidFill>
                <a:latin typeface="Roboto-Light"/>
                <a:cs typeface="Roboto-Light"/>
              </a:rPr>
              <a:t>3</a:t>
            </a:r>
            <a:r>
              <a:rPr sz="800" spc="-10" dirty="0" smtClean="0">
                <a:solidFill>
                  <a:srgbClr val="231F20"/>
                </a:solidFill>
                <a:latin typeface="Roboto-Light"/>
                <a:cs typeface="Roboto-Light"/>
              </a:rPr>
              <a:t>.0</a:t>
            </a:r>
            <a:r>
              <a:rPr lang="ru-RU" sz="800" spc="-10" dirty="0">
                <a:solidFill>
                  <a:srgbClr val="231F20"/>
                </a:solidFill>
                <a:latin typeface="Roboto-Light"/>
                <a:cs typeface="Roboto-Light"/>
              </a:rPr>
              <a:t>8</a:t>
            </a:r>
            <a:r>
              <a:rPr sz="800" spc="-10" dirty="0" smtClean="0">
                <a:solidFill>
                  <a:srgbClr val="231F20"/>
                </a:solidFill>
                <a:latin typeface="Roboto-Light"/>
                <a:cs typeface="Roboto-Light"/>
              </a:rPr>
              <a:t>.2019</a:t>
            </a:r>
            <a:r>
              <a:rPr sz="800" spc="-10" dirty="0">
                <a:solidFill>
                  <a:srgbClr val="231F20"/>
                </a:solidFill>
                <a:latin typeface="Roboto-Light"/>
                <a:cs typeface="Roboto-Light"/>
              </a:rPr>
              <a:t>, </a:t>
            </a:r>
            <a:r>
              <a:rPr sz="800" spc="5" dirty="0">
                <a:solidFill>
                  <a:srgbClr val="231F20"/>
                </a:solidFill>
                <a:latin typeface="Roboto-Light"/>
                <a:cs typeface="Roboto-Light"/>
              </a:rPr>
              <a:t>до </a:t>
            </a:r>
            <a:r>
              <a:rPr sz="800" spc="15" dirty="0">
                <a:solidFill>
                  <a:srgbClr val="231F20"/>
                </a:solidFill>
                <a:latin typeface="Roboto-Light"/>
                <a:cs typeface="Roboto-Light"/>
              </a:rPr>
              <a:t>момента </a:t>
            </a:r>
            <a:r>
              <a:rPr sz="800" spc="10" dirty="0">
                <a:solidFill>
                  <a:srgbClr val="231F20"/>
                </a:solidFill>
                <a:latin typeface="Roboto-Light"/>
                <a:cs typeface="Roboto-Light"/>
              </a:rPr>
              <a:t>запуска</a:t>
            </a:r>
            <a:r>
              <a:rPr sz="800" spc="-30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-Light"/>
                <a:cs typeface="Roboto-Light"/>
              </a:rPr>
              <a:t>фонда</a:t>
            </a:r>
            <a:endParaRPr sz="800" dirty="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</a:pPr>
            <a:r>
              <a:rPr sz="600" spc="-15" dirty="0">
                <a:solidFill>
                  <a:srgbClr val="231F20"/>
                </a:solidFill>
                <a:latin typeface="Roboto-Light"/>
                <a:cs typeface="Roboto-Light"/>
              </a:rPr>
              <a:t>(</a:t>
            </a:r>
            <a:r>
              <a:rPr sz="800" spc="10" dirty="0">
                <a:solidFill>
                  <a:srgbClr val="231F20"/>
                </a:solidFill>
                <a:latin typeface="Roboto-Light"/>
                <a:cs typeface="Roboto-Light"/>
              </a:rPr>
              <a:t>16.10.2018) используется значение</a:t>
            </a:r>
            <a:r>
              <a:rPr sz="800" spc="-10" dirty="0">
                <a:solidFill>
                  <a:srgbClr val="231F20"/>
                </a:solidFill>
                <a:latin typeface="Roboto-Light"/>
                <a:cs typeface="Roboto-Light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-Light"/>
                <a:cs typeface="Roboto-Light"/>
              </a:rPr>
              <a:t>индекса</a:t>
            </a:r>
            <a:endParaRPr sz="800" dirty="0">
              <a:latin typeface="Roboto-Light"/>
              <a:cs typeface="Roboto-Light"/>
            </a:endParaRPr>
          </a:p>
        </p:txBody>
      </p:sp>
      <p:graphicFrame>
        <p:nvGraphicFramePr>
          <p:cNvPr id="11" name="object 14">
            <a:extLst>
              <a:ext uri="{FF2B5EF4-FFF2-40B4-BE49-F238E27FC236}">
                <a16:creationId xmlns:a16="http://schemas.microsoft.com/office/drawing/2014/main" xmlns="" id="{A11BA794-88D2-9643-A678-F31A490EE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04652"/>
              </p:ext>
            </p:extLst>
          </p:nvPr>
        </p:nvGraphicFramePr>
        <p:xfrm>
          <a:off x="1955232" y="4245110"/>
          <a:ext cx="3827158" cy="2138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9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7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129">
                <a:tc>
                  <a:txBody>
                    <a:bodyPr/>
                    <a:lstStyle/>
                    <a:p>
                      <a:pPr marL="267335">
                        <a:lnSpc>
                          <a:spcPts val="1170"/>
                        </a:lnSpc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Цена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акции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ETF*: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425"/>
                        </a:lnSpc>
                      </a:pPr>
                      <a:r>
                        <a:rPr sz="1100" spc="-2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1</a:t>
                      </a:r>
                      <a:r>
                        <a:rPr lang="ru-RU" sz="1100" spc="-2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7</a:t>
                      </a:r>
                      <a:r>
                        <a:rPr lang="en-US" sz="1100" spc="-2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4</a:t>
                      </a:r>
                      <a:r>
                        <a:rPr sz="1100" spc="-25" dirty="0" smtClean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₽ </a:t>
                      </a:r>
                      <a:endParaRPr sz="1100" dirty="0">
                        <a:latin typeface="Lato-Medium"/>
                        <a:cs typeface="Lato-Medium"/>
                      </a:endParaRPr>
                    </a:p>
                  </a:txBody>
                  <a:tcPr marL="0" marR="0" marT="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586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23495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тенге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17145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038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Валюта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покупки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/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продажи: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3429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 err="1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рубли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2794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607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Дивиденды/купоны: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064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реинвестируются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3429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422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Индекс: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99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189865">
                        <a:lnSpc>
                          <a:spcPct val="1111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Kazakhstan</a:t>
                      </a:r>
                      <a:r>
                        <a:rPr sz="1100" spc="-8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Stock  Exchange </a:t>
                      </a:r>
                      <a:r>
                        <a:rPr sz="1100" spc="-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Index  </a:t>
                      </a:r>
                      <a:r>
                        <a:rPr sz="1100" spc="1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(KASE</a:t>
                      </a:r>
                      <a:r>
                        <a:rPr sz="1100" spc="-1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100" spc="-1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Index)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203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809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Количество бумаг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внутри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13970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7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7620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379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Общий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уровень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комиссии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(TER):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6515" marB="0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15" dirty="0">
                          <a:solidFill>
                            <a:srgbClr val="1F4A9D"/>
                          </a:solidFill>
                          <a:latin typeface="Roboto-Medium"/>
                          <a:cs typeface="Roboto-Medium"/>
                        </a:rPr>
                        <a:t>1,39%</a:t>
                      </a:r>
                      <a:endParaRPr sz="1100" dirty="0">
                        <a:latin typeface="Roboto-Medium"/>
                        <a:cs typeface="Roboto-Medium"/>
                      </a:endParaRPr>
                    </a:p>
                  </a:txBody>
                  <a:tcPr marL="0" marR="0" marT="50165" marB="0"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xmlns="" id="{F4592D1D-7392-FC44-BA8A-0287503C0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83718"/>
              </p:ext>
            </p:extLst>
          </p:nvPr>
        </p:nvGraphicFramePr>
        <p:xfrm>
          <a:off x="390823" y="2566705"/>
          <a:ext cx="3045458" cy="1144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0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7063">
                <a:tc gridSpan="5">
                  <a:txBody>
                    <a:bodyPr/>
                    <a:lstStyle/>
                    <a:p>
                      <a:pPr marL="50800">
                        <a:lnSpc>
                          <a:spcPts val="1689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Доходность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фонда</a:t>
                      </a:r>
                      <a:r>
                        <a:rPr sz="1100" b="1" spc="7" baseline="32679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*</a:t>
                      </a:r>
                      <a:endParaRPr sz="1100" baseline="32679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99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Валюта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6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мес.</a:t>
                      </a:r>
                      <a:endParaRPr sz="800" dirty="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1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3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128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с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начала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-Light"/>
                          <a:cs typeface="Roboto-Light"/>
                        </a:rPr>
                        <a:t>года</a:t>
                      </a:r>
                      <a:endParaRPr sz="800">
                        <a:latin typeface="Roboto-Light"/>
                        <a:cs typeface="Roboto-Light"/>
                      </a:endParaRPr>
                    </a:p>
                  </a:txBody>
                  <a:tcPr marL="0" marR="0" marT="2222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RUB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5,0%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-2,1%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145,2%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</a:t>
                      </a:r>
                      <a:r>
                        <a:rPr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900" spc="5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KZT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4635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10,3%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635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4,3%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635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187,5%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6355" marB="0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-4</a:t>
                      </a:r>
                      <a:r>
                        <a:rPr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</a:t>
                      </a: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900" spc="10" dirty="0" smtClean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900" dirty="0">
                        <a:latin typeface="Roboto"/>
                        <a:cs typeface="Roboto"/>
                      </a:endParaRPr>
                    </a:p>
                  </a:txBody>
                  <a:tcPr marL="0" marR="0" marT="46355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object 7">
            <a:extLst>
              <a:ext uri="{FF2B5EF4-FFF2-40B4-BE49-F238E27FC236}">
                <a16:creationId xmlns:a16="http://schemas.microsoft.com/office/drawing/2014/main" xmlns="" id="{0C812B74-2FA6-DE4D-82D8-A1AC0A7B6863}"/>
              </a:ext>
            </a:extLst>
          </p:cNvPr>
          <p:cNvSpPr txBox="1"/>
          <p:nvPr/>
        </p:nvSpPr>
        <p:spPr>
          <a:xfrm>
            <a:off x="390823" y="840793"/>
            <a:ext cx="418071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1795">
              <a:spcBef>
                <a:spcPts val="100"/>
              </a:spcBef>
            </a:pPr>
            <a:r>
              <a:rPr sz="1600" spc="5" dirty="0">
                <a:solidFill>
                  <a:srgbClr val="231F20"/>
                </a:solidFill>
                <a:cs typeface="Roboto"/>
              </a:rPr>
              <a:t>Инвестиции </a:t>
            </a:r>
            <a:r>
              <a:rPr sz="1600" dirty="0">
                <a:solidFill>
                  <a:srgbClr val="231F20"/>
                </a:solidFill>
                <a:cs typeface="Roboto"/>
              </a:rPr>
              <a:t>в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акции </a:t>
            </a:r>
            <a:r>
              <a:rPr sz="1600" spc="10" dirty="0">
                <a:solidFill>
                  <a:srgbClr val="231F20"/>
                </a:solidFill>
                <a:cs typeface="Roboto"/>
              </a:rPr>
              <a:t>ведущих </a:t>
            </a:r>
            <a:r>
              <a:rPr sz="1600" dirty="0">
                <a:solidFill>
                  <a:srgbClr val="231F20"/>
                </a:solidFill>
                <a:cs typeface="Roboto"/>
              </a:rPr>
              <a:t>компаний  Казахстана. Вложения в</a:t>
            </a:r>
            <a:r>
              <a:rPr sz="1600" spc="-20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экономику</a:t>
            </a:r>
            <a:endParaRPr sz="1600" dirty="0">
              <a:cs typeface="Roboto"/>
            </a:endParaRPr>
          </a:p>
          <a:p>
            <a:pPr marL="12700" marR="5080"/>
            <a:r>
              <a:rPr sz="1600" dirty="0">
                <a:solidFill>
                  <a:srgbClr val="231F20"/>
                </a:solidFill>
                <a:cs typeface="Roboto"/>
              </a:rPr>
              <a:t>с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мощным </a:t>
            </a:r>
            <a:r>
              <a:rPr sz="1600" spc="5" dirty="0" err="1">
                <a:solidFill>
                  <a:srgbClr val="231F20"/>
                </a:solidFill>
                <a:cs typeface="Roboto"/>
              </a:rPr>
              <a:t>сырьевым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10" dirty="0" err="1" smtClean="0">
                <a:solidFill>
                  <a:srgbClr val="231F20"/>
                </a:solidFill>
                <a:cs typeface="Roboto"/>
              </a:rPr>
              <a:t>сектором</a:t>
            </a:r>
            <a:r>
              <a:rPr lang="en-US" sz="1600" spc="1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lang="ru-RU" sz="1600" spc="10" dirty="0" smtClean="0">
                <a:solidFill>
                  <a:srgbClr val="231F20"/>
                </a:solidFill>
                <a:cs typeface="Roboto"/>
              </a:rPr>
              <a:t>и</a:t>
            </a:r>
            <a:r>
              <a:rPr sz="1600" spc="1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"/>
              </a:rPr>
              <a:t>стабильной  </a:t>
            </a:r>
            <a:r>
              <a:rPr sz="1600" dirty="0" err="1">
                <a:solidFill>
                  <a:srgbClr val="231F20"/>
                </a:solidFill>
                <a:cs typeface="Roboto"/>
              </a:rPr>
              <a:t>макроэкономической</a:t>
            </a:r>
            <a:r>
              <a:rPr sz="1600" spc="-5" dirty="0">
                <a:solidFill>
                  <a:srgbClr val="231F20"/>
                </a:solidFill>
                <a:cs typeface="Roboto"/>
              </a:rPr>
              <a:t> </a:t>
            </a:r>
            <a:r>
              <a:rPr sz="1600" spc="10" dirty="0" err="1" smtClean="0">
                <a:solidFill>
                  <a:srgbClr val="231F20"/>
                </a:solidFill>
                <a:cs typeface="Roboto"/>
              </a:rPr>
              <a:t>ситуацией</a:t>
            </a:r>
            <a:r>
              <a:rPr lang="en-US" sz="1600" spc="10" dirty="0" smtClean="0">
                <a:solidFill>
                  <a:srgbClr val="231F20"/>
                </a:solidFill>
                <a:cs typeface="Roboto"/>
              </a:rPr>
              <a:t> </a:t>
            </a:r>
            <a:r>
              <a:rPr lang="en-US" sz="1600" dirty="0" smtClean="0">
                <a:solidFill>
                  <a:srgbClr val="231F20"/>
                </a:solidFill>
                <a:cs typeface="Roboto"/>
              </a:rPr>
              <a:t>(</a:t>
            </a:r>
            <a:r>
              <a:rPr lang="en-US" sz="1600" dirty="0" err="1" smtClean="0">
                <a:solidFill>
                  <a:srgbClr val="231F20"/>
                </a:solidFill>
                <a:cs typeface="Roboto"/>
              </a:rPr>
              <a:t>Halyk</a:t>
            </a:r>
            <a:r>
              <a:rPr lang="en-US" sz="1600" dirty="0" smtClean="0">
                <a:solidFill>
                  <a:srgbClr val="231F20"/>
                </a:solidFill>
                <a:cs typeface="Roboto"/>
              </a:rPr>
              <a:t> Savings Bank 19.42%, </a:t>
            </a:r>
            <a:r>
              <a:rPr lang="en-US" sz="1600" dirty="0" err="1" smtClean="0">
                <a:solidFill>
                  <a:srgbClr val="231F20"/>
                </a:solidFill>
                <a:cs typeface="Roboto"/>
              </a:rPr>
              <a:t>Kcell</a:t>
            </a:r>
            <a:r>
              <a:rPr lang="en-US" sz="1600" dirty="0" smtClean="0">
                <a:solidFill>
                  <a:srgbClr val="231F20"/>
                </a:solidFill>
                <a:cs typeface="Roboto"/>
              </a:rPr>
              <a:t> 15.02%, Kazakhstan Electricity 14.69%).  </a:t>
            </a:r>
            <a:endParaRPr sz="1600" dirty="0">
              <a:cs typeface="Roboto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xmlns="" id="{DCDA1C7E-A746-7040-908E-75FA0B35BE11}"/>
              </a:ext>
            </a:extLst>
          </p:cNvPr>
          <p:cNvSpPr/>
          <p:nvPr/>
        </p:nvSpPr>
        <p:spPr>
          <a:xfrm>
            <a:off x="106371" y="4882409"/>
            <a:ext cx="1495307" cy="1413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4844886" y="981671"/>
            <a:ext cx="4079631" cy="24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290207" y="805508"/>
            <a:ext cx="195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Доходность, </a:t>
            </a:r>
            <a:r>
              <a:rPr lang="en-US" sz="1200" dirty="0"/>
              <a:t>Ŧ</a:t>
            </a:r>
            <a:endParaRPr lang="ru-RU" sz="1200" dirty="0"/>
          </a:p>
        </p:txBody>
      </p:sp>
      <p:sp>
        <p:nvSpPr>
          <p:cNvPr id="20" name="object 31">
            <a:extLst>
              <a:ext uri="{FF2B5EF4-FFF2-40B4-BE49-F238E27FC236}">
                <a16:creationId xmlns:a16="http://schemas.microsoft.com/office/drawing/2014/main" xmlns="" id="{DA25D3EC-C0C0-074F-92E8-2E5FC07D3E8A}"/>
              </a:ext>
            </a:extLst>
          </p:cNvPr>
          <p:cNvSpPr txBox="1"/>
          <p:nvPr/>
        </p:nvSpPr>
        <p:spPr>
          <a:xfrm>
            <a:off x="2490837" y="4037168"/>
            <a:ext cx="2992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 err="1">
                <a:solidFill>
                  <a:srgbClr val="231F20"/>
                </a:solidFill>
                <a:latin typeface="Roboto"/>
                <a:cs typeface="Roboto"/>
              </a:rPr>
              <a:t>Характеристики</a:t>
            </a:r>
            <a:r>
              <a:rPr sz="120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5" dirty="0" err="1" smtClean="0">
                <a:solidFill>
                  <a:srgbClr val="231F20"/>
                </a:solidFill>
                <a:latin typeface="Roboto"/>
                <a:cs typeface="Roboto"/>
              </a:rPr>
              <a:t>инструмента</a:t>
            </a:r>
            <a:r>
              <a:rPr lang="ru-RU" sz="1200" b="1" spc="5" dirty="0" smtClean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endParaRPr sz="1200" dirty="0">
              <a:latin typeface="Roboto"/>
              <a:cs typeface="Roboto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353817"/>
              </p:ext>
            </p:extLst>
          </p:nvPr>
        </p:nvGraphicFramePr>
        <p:xfrm>
          <a:off x="4571537" y="953493"/>
          <a:ext cx="4006406" cy="271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87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>
            <a:extLst>
              <a:ext uri="{FF2B5EF4-FFF2-40B4-BE49-F238E27FC236}">
                <a16:creationId xmlns="" xmlns:a16="http://schemas.microsoft.com/office/drawing/2014/main" id="{3927BC3A-3A72-AD4E-87DC-D26AD4ABFF99}"/>
              </a:ext>
            </a:extLst>
          </p:cNvPr>
          <p:cNvSpPr/>
          <p:nvPr/>
        </p:nvSpPr>
        <p:spPr>
          <a:xfrm>
            <a:off x="279501" y="1028919"/>
            <a:ext cx="2391217" cy="1020037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Акции США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FXUS</a:t>
            </a:r>
            <a:endParaRPr lang="ru-RU" sz="1969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lvl="1" algn="r" defTabSz="35797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+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0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,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1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%</a:t>
            </a:r>
            <a:endParaRPr lang="ru-RU" sz="1969" b="1" dirty="0">
              <a:solidFill>
                <a:srgbClr val="00B050"/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76708" lvl="1" indent="-76708" algn="r" defTabSz="31819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endParaRPr lang="ru-RU" sz="1969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олилиния 34">
            <a:extLst>
              <a:ext uri="{FF2B5EF4-FFF2-40B4-BE49-F238E27FC236}">
                <a16:creationId xmlns="" xmlns:a16="http://schemas.microsoft.com/office/drawing/2014/main" id="{F0B7B806-27FD-C944-9743-74ABBB42AD80}"/>
              </a:ext>
            </a:extLst>
          </p:cNvPr>
          <p:cNvSpPr/>
          <p:nvPr/>
        </p:nvSpPr>
        <p:spPr>
          <a:xfrm>
            <a:off x="3508626" y="2153500"/>
            <a:ext cx="2253832" cy="952166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Акции </a:t>
            </a:r>
            <a:r>
              <a:rPr lang="en-US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IT</a:t>
            </a: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-сектора США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FXIT</a:t>
            </a:r>
            <a:endParaRPr lang="ru-RU" sz="1969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lvl="1" algn="r" defTabSz="35797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+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4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,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5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%</a:t>
            </a:r>
            <a:endParaRPr lang="ru-RU" sz="1969" b="1" dirty="0">
              <a:solidFill>
                <a:srgbClr val="00B050"/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олилиния 35">
            <a:extLst>
              <a:ext uri="{FF2B5EF4-FFF2-40B4-BE49-F238E27FC236}">
                <a16:creationId xmlns="" xmlns:a16="http://schemas.microsoft.com/office/drawing/2014/main" id="{EFC42409-53EF-3547-85D6-0AEC0C0CA302}"/>
              </a:ext>
            </a:extLst>
          </p:cNvPr>
          <p:cNvSpPr/>
          <p:nvPr/>
        </p:nvSpPr>
        <p:spPr>
          <a:xfrm>
            <a:off x="416882" y="5451925"/>
            <a:ext cx="2253832" cy="1010545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Акции Германии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FXDE</a:t>
            </a:r>
            <a:endParaRPr lang="ru-RU" sz="1969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lvl="1" algn="r" defTabSz="35797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-</a:t>
            </a:r>
            <a:r>
              <a:rPr lang="ru-RU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8</a:t>
            </a:r>
            <a:r>
              <a:rPr lang="en-US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,</a:t>
            </a:r>
            <a:r>
              <a:rPr lang="ru-RU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6</a:t>
            </a:r>
            <a:r>
              <a:rPr lang="en-US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%</a:t>
            </a:r>
            <a:endParaRPr lang="ru-RU" sz="2146" b="1" dirty="0">
              <a:solidFill>
                <a:srgbClr val="C00000"/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олилиния 36">
            <a:extLst>
              <a:ext uri="{FF2B5EF4-FFF2-40B4-BE49-F238E27FC236}">
                <a16:creationId xmlns="" xmlns:a16="http://schemas.microsoft.com/office/drawing/2014/main" id="{4AE702EF-241A-634B-BC8C-D0F3F328677F}"/>
              </a:ext>
            </a:extLst>
          </p:cNvPr>
          <p:cNvSpPr/>
          <p:nvPr/>
        </p:nvSpPr>
        <p:spPr>
          <a:xfrm>
            <a:off x="289333" y="2164704"/>
            <a:ext cx="2381385" cy="939885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Акции Японии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FXJP</a:t>
            </a:r>
            <a:endParaRPr lang="ru-RU" sz="1969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lvl="1" algn="r" defTabSz="35797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-RU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-4</a:t>
            </a:r>
            <a:r>
              <a:rPr lang="en-US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,</a:t>
            </a:r>
            <a:r>
              <a:rPr lang="ru-RU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6</a:t>
            </a:r>
            <a:r>
              <a:rPr lang="en-US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 %</a:t>
            </a:r>
            <a:endParaRPr lang="ru-RU" sz="2146" b="1" dirty="0">
              <a:solidFill>
                <a:srgbClr val="C00000"/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олилиния 37">
            <a:extLst>
              <a:ext uri="{FF2B5EF4-FFF2-40B4-BE49-F238E27FC236}">
                <a16:creationId xmlns="" xmlns:a16="http://schemas.microsoft.com/office/drawing/2014/main" id="{C56A03DD-8B8E-D742-A2F1-5258AA81B44F}"/>
              </a:ext>
            </a:extLst>
          </p:cNvPr>
          <p:cNvSpPr/>
          <p:nvPr/>
        </p:nvSpPr>
        <p:spPr>
          <a:xfrm>
            <a:off x="320535" y="4389807"/>
            <a:ext cx="2350180" cy="947010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Акции Китая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146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FXCN</a:t>
            </a:r>
            <a:r>
              <a:rPr lang="en-US" sz="2146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/>
            </a:r>
            <a:br>
              <a:rPr lang="en-US" sz="2146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</a:br>
            <a:r>
              <a:rPr lang="ru-RU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-7,1</a:t>
            </a:r>
            <a:r>
              <a:rPr lang="en-US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%</a:t>
            </a:r>
            <a:endParaRPr lang="ru-RU" sz="2146" b="1" dirty="0">
              <a:solidFill>
                <a:srgbClr val="C00000"/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="" xmlns:a16="http://schemas.microsoft.com/office/drawing/2014/main" id="{7D4CD067-641B-4F4C-86FE-36182287FFED}"/>
              </a:ext>
            </a:extLst>
          </p:cNvPr>
          <p:cNvSpPr/>
          <p:nvPr/>
        </p:nvSpPr>
        <p:spPr>
          <a:xfrm>
            <a:off x="3508626" y="1028916"/>
            <a:ext cx="2253832" cy="902704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Акции Австралии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FXAU</a:t>
            </a:r>
            <a:endParaRPr lang="ru-RU" sz="1969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lvl="1" algn="r" defTabSz="35797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+1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,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6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%</a:t>
            </a:r>
            <a:endParaRPr lang="ru-RU" sz="1969" b="1" dirty="0">
              <a:solidFill>
                <a:srgbClr val="00B050"/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олилиния 39">
            <a:extLst>
              <a:ext uri="{FF2B5EF4-FFF2-40B4-BE49-F238E27FC236}">
                <a16:creationId xmlns="" xmlns:a16="http://schemas.microsoft.com/office/drawing/2014/main" id="{759F58E4-5E57-054F-81DE-0DFBCBE05F62}"/>
              </a:ext>
            </a:extLst>
          </p:cNvPr>
          <p:cNvSpPr/>
          <p:nvPr/>
        </p:nvSpPr>
        <p:spPr>
          <a:xfrm>
            <a:off x="316420" y="3325690"/>
            <a:ext cx="2354292" cy="856510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Акции Великобритании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FXUK</a:t>
            </a:r>
            <a:endParaRPr lang="ru-RU" sz="1969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lvl="1" algn="r" defTabSz="35797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-RU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-2,7</a:t>
            </a:r>
            <a:r>
              <a:rPr lang="en-US" sz="2146" b="1" dirty="0">
                <a:solidFill>
                  <a:srgbClr val="C0000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%</a:t>
            </a:r>
            <a:endParaRPr lang="ru-RU" sz="2146" b="1" dirty="0">
              <a:solidFill>
                <a:srgbClr val="C00000"/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олилиния 10">
            <a:extLst>
              <a:ext uri="{FF2B5EF4-FFF2-40B4-BE49-F238E27FC236}">
                <a16:creationId xmlns="" xmlns:a16="http://schemas.microsoft.com/office/drawing/2014/main" id="{0AD04BCF-77E1-0B41-B261-9E487BD5D061}"/>
              </a:ext>
            </a:extLst>
          </p:cNvPr>
          <p:cNvSpPr/>
          <p:nvPr/>
        </p:nvSpPr>
        <p:spPr>
          <a:xfrm>
            <a:off x="6261644" y="1023860"/>
            <a:ext cx="2595317" cy="952166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Еврооблигации </a:t>
            </a:r>
            <a:r>
              <a:rPr lang="en-US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–</a:t>
            </a: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 ДОЛЛАР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FXRU</a:t>
            </a:r>
            <a:endParaRPr lang="ru-RU" sz="1969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lvl="1" algn="r" defTabSz="35797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156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+</a:t>
            </a:r>
            <a:r>
              <a:rPr lang="ru-RU" sz="2156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10</a:t>
            </a:r>
            <a:r>
              <a:rPr lang="en-US" sz="2156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,</a:t>
            </a:r>
            <a:r>
              <a:rPr lang="ru-RU" sz="2156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7%</a:t>
            </a:r>
          </a:p>
        </p:txBody>
      </p:sp>
      <p:sp>
        <p:nvSpPr>
          <p:cNvPr id="42" name="Полилиния 12">
            <a:extLst>
              <a:ext uri="{FF2B5EF4-FFF2-40B4-BE49-F238E27FC236}">
                <a16:creationId xmlns="" xmlns:a16="http://schemas.microsoft.com/office/drawing/2014/main" id="{CA1257CF-C9F1-3344-8542-50294C7CF826}"/>
              </a:ext>
            </a:extLst>
          </p:cNvPr>
          <p:cNvSpPr/>
          <p:nvPr/>
        </p:nvSpPr>
        <p:spPr>
          <a:xfrm>
            <a:off x="3167141" y="5559893"/>
            <a:ext cx="2595317" cy="902704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Еврооблигации </a:t>
            </a:r>
            <a:r>
              <a:rPr lang="en-US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–</a:t>
            </a: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 РУБЛЬ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FXRB</a:t>
            </a:r>
            <a:endParaRPr lang="ru-RU" sz="1969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lvl="1" algn="r" defTabSz="35797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+15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,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4%</a:t>
            </a:r>
          </a:p>
        </p:txBody>
      </p:sp>
      <p:sp>
        <p:nvSpPr>
          <p:cNvPr id="43" name="Полилиния 14">
            <a:extLst>
              <a:ext uri="{FF2B5EF4-FFF2-40B4-BE49-F238E27FC236}">
                <a16:creationId xmlns="" xmlns:a16="http://schemas.microsoft.com/office/drawing/2014/main" id="{0D3E3670-62E9-4744-A973-CA6D8E676273}"/>
              </a:ext>
            </a:extLst>
          </p:cNvPr>
          <p:cNvSpPr/>
          <p:nvPr/>
        </p:nvSpPr>
        <p:spPr>
          <a:xfrm>
            <a:off x="3517780" y="3242598"/>
            <a:ext cx="2244679" cy="947010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Золото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FXGD</a:t>
            </a:r>
            <a:endParaRPr lang="ru-RU" sz="1969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lvl="1" algn="r" defTabSz="35797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+24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,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8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%</a:t>
            </a:r>
            <a:endParaRPr lang="ru-RU" sz="1969" b="1" dirty="0">
              <a:solidFill>
                <a:srgbClr val="00B050"/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олилиния 16">
            <a:extLst>
              <a:ext uri="{FF2B5EF4-FFF2-40B4-BE49-F238E27FC236}">
                <a16:creationId xmlns="" xmlns:a16="http://schemas.microsoft.com/office/drawing/2014/main" id="{300F868B-2C9D-E749-8610-1AA605687FE6}"/>
              </a:ext>
            </a:extLst>
          </p:cNvPr>
          <p:cNvSpPr/>
          <p:nvPr/>
        </p:nvSpPr>
        <p:spPr>
          <a:xfrm>
            <a:off x="6261644" y="2124381"/>
            <a:ext cx="2595317" cy="947010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Акции России</a:t>
            </a:r>
          </a:p>
          <a:p>
            <a:pPr lvl="1" algn="r" defTabSz="47729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FXRL</a:t>
            </a:r>
            <a:endParaRPr lang="ru-RU" sz="1969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lvl="1" algn="r" defTabSz="35797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+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28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,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4%</a:t>
            </a:r>
          </a:p>
        </p:txBody>
      </p:sp>
      <p:sp>
        <p:nvSpPr>
          <p:cNvPr id="45" name="Shape 215">
            <a:extLst>
              <a:ext uri="{FF2B5EF4-FFF2-40B4-BE49-F238E27FC236}">
                <a16:creationId xmlns="" xmlns:a16="http://schemas.microsoft.com/office/drawing/2014/main" id="{2006E243-3236-9347-8FD4-8A23462E09A7}"/>
              </a:ext>
            </a:extLst>
          </p:cNvPr>
          <p:cNvSpPr/>
          <p:nvPr/>
        </p:nvSpPr>
        <p:spPr>
          <a:xfrm>
            <a:off x="5943157" y="5806530"/>
            <a:ext cx="3095325" cy="713978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rtlCol="0">
            <a:spAutoFit/>
          </a:bodyPr>
          <a:lstStyle/>
          <a:p>
            <a:pPr marL="0" lvl="1"/>
            <a:r>
              <a:rPr lang="ru-RU" sz="808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Период расчёта по данным </a:t>
            </a:r>
            <a:r>
              <a:rPr lang="ru-RU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ПО </a:t>
            </a:r>
            <a:r>
              <a:rPr lang="en-US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Bloomberg</a:t>
            </a:r>
            <a:r>
              <a:rPr lang="ru-RU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:</a:t>
            </a:r>
          </a:p>
          <a:p>
            <a:pPr marL="0" lvl="1"/>
            <a:r>
              <a:rPr lang="ru-RU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Доходность указана в валюте фонда в процентах годовых с 23.</a:t>
            </a:r>
            <a:r>
              <a:rPr lang="en-US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0</a:t>
            </a:r>
            <a:r>
              <a:rPr lang="ru-RU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8.201</a:t>
            </a:r>
            <a:r>
              <a:rPr lang="en-US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8</a:t>
            </a:r>
            <a:r>
              <a:rPr lang="ru-RU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 по 23.</a:t>
            </a:r>
            <a:r>
              <a:rPr lang="en-US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0</a:t>
            </a:r>
            <a:r>
              <a:rPr lang="ru-RU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8.201</a:t>
            </a:r>
            <a:r>
              <a:rPr lang="en-US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9</a:t>
            </a:r>
            <a:endParaRPr lang="ru-RU" sz="808" dirty="0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  <a:p>
            <a:pPr marL="0" lvl="1"/>
            <a:r>
              <a:rPr lang="en-US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*   </a:t>
            </a:r>
            <a:r>
              <a:rPr lang="ru-RU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Доходность указана с момента запуска фонда (16.10.2018)</a:t>
            </a:r>
            <a:endParaRPr lang="en-US" sz="808" dirty="0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  <a:p>
            <a:pPr marL="0" lvl="1"/>
            <a:r>
              <a:rPr lang="en-US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**</a:t>
            </a:r>
            <a:r>
              <a:rPr lang="ru-RU" sz="808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Доходность указана момента запуска фонда (10.04.2019)</a:t>
            </a:r>
          </a:p>
        </p:txBody>
      </p:sp>
      <p:pic>
        <p:nvPicPr>
          <p:cNvPr id="46" name="Рисунок 28">
            <a:extLst>
              <a:ext uri="{FF2B5EF4-FFF2-40B4-BE49-F238E27FC236}">
                <a16:creationId xmlns="" xmlns:a16="http://schemas.microsoft.com/office/drawing/2014/main" id="{29602C58-09DB-2F45-BD2B-0C1DF3DADDD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" y="2159646"/>
            <a:ext cx="900411" cy="895578"/>
          </a:xfrm>
          <a:prstGeom prst="rect">
            <a:avLst/>
          </a:prstGeom>
        </p:spPr>
      </p:pic>
      <p:pic>
        <p:nvPicPr>
          <p:cNvPr id="47" name="Рисунок 29">
            <a:extLst>
              <a:ext uri="{FF2B5EF4-FFF2-40B4-BE49-F238E27FC236}">
                <a16:creationId xmlns="" xmlns:a16="http://schemas.microsoft.com/office/drawing/2014/main" id="{5DF4193D-3784-AF49-A4BA-A4A41B562B7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42" y="1023860"/>
            <a:ext cx="900411" cy="895578"/>
          </a:xfrm>
          <a:prstGeom prst="rect">
            <a:avLst/>
          </a:prstGeom>
        </p:spPr>
      </p:pic>
      <p:pic>
        <p:nvPicPr>
          <p:cNvPr id="48" name="Рисунок 30">
            <a:extLst>
              <a:ext uri="{FF2B5EF4-FFF2-40B4-BE49-F238E27FC236}">
                <a16:creationId xmlns="" xmlns:a16="http://schemas.microsoft.com/office/drawing/2014/main" id="{0F49247E-5924-024C-8ED5-F802596322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" y="4384750"/>
            <a:ext cx="900411" cy="895578"/>
          </a:xfrm>
          <a:prstGeom prst="rect">
            <a:avLst/>
          </a:prstGeom>
        </p:spPr>
      </p:pic>
      <p:pic>
        <p:nvPicPr>
          <p:cNvPr id="49" name="Рисунок 31">
            <a:extLst>
              <a:ext uri="{FF2B5EF4-FFF2-40B4-BE49-F238E27FC236}">
                <a16:creationId xmlns="" xmlns:a16="http://schemas.microsoft.com/office/drawing/2014/main" id="{8E91FC12-1660-3E45-867A-CA26170CD5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" y="5446866"/>
            <a:ext cx="900411" cy="895578"/>
          </a:xfrm>
          <a:prstGeom prst="rect">
            <a:avLst/>
          </a:prstGeom>
        </p:spPr>
      </p:pic>
      <p:pic>
        <p:nvPicPr>
          <p:cNvPr id="50" name="Рисунок 34">
            <a:extLst>
              <a:ext uri="{FF2B5EF4-FFF2-40B4-BE49-F238E27FC236}">
                <a16:creationId xmlns="" xmlns:a16="http://schemas.microsoft.com/office/drawing/2014/main" id="{3EB02845-6799-EF4A-B4E8-5D1799817CC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42" y="2181793"/>
            <a:ext cx="900411" cy="895578"/>
          </a:xfrm>
          <a:prstGeom prst="rect">
            <a:avLst/>
          </a:prstGeom>
        </p:spPr>
      </p:pic>
      <p:pic>
        <p:nvPicPr>
          <p:cNvPr id="51" name="Рисунок 35">
            <a:extLst>
              <a:ext uri="{FF2B5EF4-FFF2-40B4-BE49-F238E27FC236}">
                <a16:creationId xmlns="" xmlns:a16="http://schemas.microsoft.com/office/drawing/2014/main" id="{085960D8-0FD9-B542-A18A-2E8BFCC45B70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42" y="4424108"/>
            <a:ext cx="900411" cy="895578"/>
          </a:xfrm>
          <a:prstGeom prst="rect">
            <a:avLst/>
          </a:prstGeom>
        </p:spPr>
      </p:pic>
      <p:pic>
        <p:nvPicPr>
          <p:cNvPr id="52" name="Рисунок 36">
            <a:extLst>
              <a:ext uri="{FF2B5EF4-FFF2-40B4-BE49-F238E27FC236}">
                <a16:creationId xmlns="" xmlns:a16="http://schemas.microsoft.com/office/drawing/2014/main" id="{B3A1B30D-8C8D-604D-A2D7-ECA1B5CC92F8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42" y="5559892"/>
            <a:ext cx="900411" cy="895578"/>
          </a:xfrm>
          <a:prstGeom prst="rect">
            <a:avLst/>
          </a:prstGeom>
        </p:spPr>
      </p:pic>
      <p:pic>
        <p:nvPicPr>
          <p:cNvPr id="53" name="Рисунок 37">
            <a:extLst>
              <a:ext uri="{FF2B5EF4-FFF2-40B4-BE49-F238E27FC236}">
                <a16:creationId xmlns="" xmlns:a16="http://schemas.microsoft.com/office/drawing/2014/main" id="{94AA4350-DC12-DF4E-8F35-CF3132A95D18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54" y="2124380"/>
            <a:ext cx="900411" cy="895578"/>
          </a:xfrm>
          <a:prstGeom prst="rect">
            <a:avLst/>
          </a:prstGeom>
        </p:spPr>
      </p:pic>
      <p:pic>
        <p:nvPicPr>
          <p:cNvPr id="54" name="Рисунок 38">
            <a:extLst>
              <a:ext uri="{FF2B5EF4-FFF2-40B4-BE49-F238E27FC236}">
                <a16:creationId xmlns="" xmlns:a16="http://schemas.microsoft.com/office/drawing/2014/main" id="{56D443F3-0246-B441-A8B3-B6E30F0E870F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54" y="1052154"/>
            <a:ext cx="900411" cy="895578"/>
          </a:xfrm>
          <a:prstGeom prst="rect">
            <a:avLst/>
          </a:prstGeom>
        </p:spPr>
      </p:pic>
      <p:pic>
        <p:nvPicPr>
          <p:cNvPr id="55" name="Рисунок 39">
            <a:extLst>
              <a:ext uri="{FF2B5EF4-FFF2-40B4-BE49-F238E27FC236}">
                <a16:creationId xmlns="" xmlns:a16="http://schemas.microsoft.com/office/drawing/2014/main" id="{AC4AC69E-1D86-464B-A8C3-0A37D001E1B8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" y="3306156"/>
            <a:ext cx="900411" cy="895578"/>
          </a:xfrm>
          <a:prstGeom prst="rect">
            <a:avLst/>
          </a:prstGeom>
        </p:spPr>
      </p:pic>
      <p:pic>
        <p:nvPicPr>
          <p:cNvPr id="56" name="Рисунок 40">
            <a:extLst>
              <a:ext uri="{FF2B5EF4-FFF2-40B4-BE49-F238E27FC236}">
                <a16:creationId xmlns="" xmlns:a16="http://schemas.microsoft.com/office/drawing/2014/main" id="{74D2E31F-C889-AF4F-B852-51F7DC53882F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42" y="3237542"/>
            <a:ext cx="900411" cy="895578"/>
          </a:xfrm>
          <a:prstGeom prst="rect">
            <a:avLst/>
          </a:prstGeom>
        </p:spPr>
      </p:pic>
      <p:pic>
        <p:nvPicPr>
          <p:cNvPr id="57" name="Рисунок 41">
            <a:extLst>
              <a:ext uri="{FF2B5EF4-FFF2-40B4-BE49-F238E27FC236}">
                <a16:creationId xmlns="" xmlns:a16="http://schemas.microsoft.com/office/drawing/2014/main" id="{35CF95D3-F8EA-3845-A52B-F97CBF63DD0E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" y="1023860"/>
            <a:ext cx="900411" cy="895578"/>
          </a:xfrm>
          <a:prstGeom prst="rect">
            <a:avLst/>
          </a:prstGeom>
        </p:spPr>
      </p:pic>
      <p:sp>
        <p:nvSpPr>
          <p:cNvPr id="58" name="Текст 11">
            <a:extLst>
              <a:ext uri="{FF2B5EF4-FFF2-40B4-BE49-F238E27FC236}">
                <a16:creationId xmlns="" xmlns:a16="http://schemas.microsoft.com/office/drawing/2014/main" id="{F02C8358-A473-ED4F-850D-ACC7FECBD492}"/>
              </a:ext>
            </a:extLst>
          </p:cNvPr>
          <p:cNvSpPr txBox="1">
            <a:spLocks/>
          </p:cNvSpPr>
          <p:nvPr/>
        </p:nvSpPr>
        <p:spPr>
          <a:xfrm>
            <a:off x="5946738" y="5393005"/>
            <a:ext cx="3225124" cy="4932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8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Раскрытие информации:</a:t>
            </a:r>
            <a:r>
              <a:rPr lang="en-US" sz="808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en-US" sz="808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ru-RU" sz="808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808" kern="0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http://</a:t>
            </a:r>
            <a:r>
              <a:rPr lang="en-US" sz="808" kern="0" dirty="0" err="1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www.e-disclosure.ru</a:t>
            </a:r>
            <a:r>
              <a:rPr lang="en-US" sz="808" kern="0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/portal/</a:t>
            </a:r>
            <a:r>
              <a:rPr lang="en-US" sz="808" kern="0" dirty="0" err="1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company.aspx?id</a:t>
            </a:r>
            <a:r>
              <a:rPr lang="en-US" sz="808" kern="0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=32962</a:t>
            </a:r>
            <a:r>
              <a:rPr lang="ru-RU" sz="808" kern="0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 </a:t>
            </a:r>
            <a:r>
              <a:rPr lang="en-US" sz="808" kern="0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/>
            </a:r>
            <a:br>
              <a:rPr lang="en-US" sz="808" kern="0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</a:br>
            <a:r>
              <a:rPr lang="en-US" sz="808" kern="0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http://</a:t>
            </a:r>
            <a:r>
              <a:rPr lang="en-US" sz="808" kern="0" dirty="0" err="1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www.e-disclosure.ru</a:t>
            </a:r>
            <a:r>
              <a:rPr lang="en-US" sz="808" kern="0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/portal/</a:t>
            </a:r>
            <a:r>
              <a:rPr lang="en-US" sz="808" kern="0" dirty="0" err="1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company.aspx?id</a:t>
            </a:r>
            <a:r>
              <a:rPr lang="en-US" sz="808" kern="0" dirty="0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=33698</a:t>
            </a:r>
            <a:endParaRPr lang="ru-RU" sz="808" kern="0" dirty="0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sp>
        <p:nvSpPr>
          <p:cNvPr id="59" name="Полилиния 58">
            <a:extLst>
              <a:ext uri="{FF2B5EF4-FFF2-40B4-BE49-F238E27FC236}">
                <a16:creationId xmlns="" xmlns:a16="http://schemas.microsoft.com/office/drawing/2014/main" id="{3313D711-8462-084A-B8E7-8350FE67CB68}"/>
              </a:ext>
            </a:extLst>
          </p:cNvPr>
          <p:cNvSpPr/>
          <p:nvPr/>
        </p:nvSpPr>
        <p:spPr>
          <a:xfrm>
            <a:off x="6230168" y="3245144"/>
            <a:ext cx="2626797" cy="1003174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Акции Казахстана</a:t>
            </a:r>
          </a:p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FXKZ</a:t>
            </a:r>
          </a:p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+0,04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%*</a:t>
            </a:r>
            <a:endParaRPr lang="ru-RU" sz="1969" b="1" dirty="0">
              <a:solidFill>
                <a:srgbClr val="00B050"/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/>
            </a:r>
            <a:b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</a:br>
            <a:endParaRPr lang="ru-RU" sz="1969" b="1" dirty="0">
              <a:solidFill>
                <a:srgbClr val="00B05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29">
            <a:extLst>
              <a:ext uri="{FF2B5EF4-FFF2-40B4-BE49-F238E27FC236}">
                <a16:creationId xmlns="" xmlns:a16="http://schemas.microsoft.com/office/drawing/2014/main" id="{11465EE2-28B2-8740-A113-7D86A73C96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79" y="3224489"/>
            <a:ext cx="1044356" cy="104435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0579" y="4399679"/>
            <a:ext cx="997958" cy="997958"/>
          </a:xfrm>
          <a:prstGeom prst="rect">
            <a:avLst/>
          </a:prstGeom>
        </p:spPr>
      </p:pic>
      <p:sp>
        <p:nvSpPr>
          <p:cNvPr id="62" name="Полилиния 61">
            <a:extLst>
              <a:ext uri="{FF2B5EF4-FFF2-40B4-BE49-F238E27FC236}">
                <a16:creationId xmlns="" xmlns:a16="http://schemas.microsoft.com/office/drawing/2014/main" id="{3313D711-8462-084A-B8E7-8350FE67CB68}"/>
              </a:ext>
            </a:extLst>
          </p:cNvPr>
          <p:cNvSpPr/>
          <p:nvPr/>
        </p:nvSpPr>
        <p:spPr>
          <a:xfrm>
            <a:off x="3135665" y="4424106"/>
            <a:ext cx="2626797" cy="1003174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Денежный рынок</a:t>
            </a:r>
            <a:r>
              <a:rPr lang="en-US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 –</a:t>
            </a: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 РУБЛЬ </a:t>
            </a:r>
          </a:p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FXMM</a:t>
            </a: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/>
            </a:r>
            <a:b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</a:b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+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6,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7%</a:t>
            </a:r>
          </a:p>
        </p:txBody>
      </p:sp>
      <p:sp>
        <p:nvSpPr>
          <p:cNvPr id="63" name="Полилиния 62">
            <a:extLst>
              <a:ext uri="{FF2B5EF4-FFF2-40B4-BE49-F238E27FC236}">
                <a16:creationId xmlns="" xmlns:a16="http://schemas.microsoft.com/office/drawing/2014/main" id="{3313D711-8462-084A-B8E7-8350FE67CB68}"/>
              </a:ext>
            </a:extLst>
          </p:cNvPr>
          <p:cNvSpPr/>
          <p:nvPr/>
        </p:nvSpPr>
        <p:spPr>
          <a:xfrm>
            <a:off x="6261647" y="4389831"/>
            <a:ext cx="2626797" cy="1003174"/>
          </a:xfrm>
          <a:custGeom>
            <a:avLst/>
            <a:gdLst>
              <a:gd name="connsiteX0" fmla="*/ 0 w 2744215"/>
              <a:gd name="connsiteY0" fmla="*/ 0 h 857567"/>
              <a:gd name="connsiteX1" fmla="*/ 2744215 w 2744215"/>
              <a:gd name="connsiteY1" fmla="*/ 0 h 857567"/>
              <a:gd name="connsiteX2" fmla="*/ 2744215 w 2744215"/>
              <a:gd name="connsiteY2" fmla="*/ 857567 h 857567"/>
              <a:gd name="connsiteX3" fmla="*/ 0 w 2744215"/>
              <a:gd name="connsiteY3" fmla="*/ 857567 h 857567"/>
              <a:gd name="connsiteX4" fmla="*/ 0 w 2744215"/>
              <a:gd name="connsiteY4" fmla="*/ 0 h 8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215" h="857567">
                <a:moveTo>
                  <a:pt x="0" y="0"/>
                </a:moveTo>
                <a:lnTo>
                  <a:pt x="2744215" y="0"/>
                </a:lnTo>
                <a:lnTo>
                  <a:pt x="2744215" y="857567"/>
                </a:lnTo>
                <a:lnTo>
                  <a:pt x="0" y="85756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</a:ln>
          <a:effectLst/>
        </p:spPr>
        <p:txBody>
          <a:bodyPr spcFirstLastPara="0" vert="horz" wrap="square" lIns="259896" tIns="13637" rIns="13637" bIns="13637" numCol="1" spcCol="1270" anchor="t" anchorCtr="0">
            <a:noAutofit/>
          </a:bodyPr>
          <a:lstStyle/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Денежный рынок</a:t>
            </a:r>
            <a:r>
              <a:rPr lang="en-US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 –</a:t>
            </a:r>
            <a:r>
              <a:rPr lang="ru-RU" sz="125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 ДОЛЛАР </a:t>
            </a:r>
          </a:p>
          <a:p>
            <a:pPr algn="r" defTabSz="1590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FXTB</a:t>
            </a:r>
            <a: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/>
            </a:r>
            <a:br>
              <a:rPr lang="en-US" sz="1969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</a:b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+0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,</a:t>
            </a:r>
            <a:r>
              <a:rPr lang="ru-RU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83%</a:t>
            </a:r>
            <a:r>
              <a:rPr lang="en-US" sz="1969" b="1" dirty="0">
                <a:solidFill>
                  <a:srgbClr val="00B050"/>
                </a:solidFill>
                <a:ea typeface="Source Sans Pro" panose="020B0503030403020204" pitchFamily="34" charset="0"/>
                <a:cs typeface="Tahoma" panose="020B0604030504040204" pitchFamily="34" charset="0"/>
              </a:rPr>
              <a:t>**</a:t>
            </a:r>
            <a:endParaRPr lang="ru-RU" sz="1969" b="1" dirty="0">
              <a:solidFill>
                <a:srgbClr val="00B050"/>
              </a:solidFill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581254" cy="478384"/>
          </a:xfrm>
        </p:spPr>
        <p:txBody>
          <a:bodyPr/>
          <a:lstStyle/>
          <a:p>
            <a:r>
              <a:rPr lang="en-US" dirty="0" smtClean="0"/>
              <a:t>FinEx ETF</a:t>
            </a:r>
            <a:r>
              <a:rPr lang="ru-RU" dirty="0" smtClean="0"/>
              <a:t> на Московской бирже: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" y="194040"/>
            <a:ext cx="9091905" cy="16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080" cap="all" dirty="0">
                <a:solidFill>
                  <a:srgbClr val="00BCE4"/>
                </a:solidFill>
                <a:latin typeface="Georgia" pitchFamily="18" charset="0"/>
              </a:rPr>
              <a:t/>
            </a:r>
            <a:br>
              <a:rPr lang="ru-RU" sz="3080" cap="all" dirty="0">
                <a:solidFill>
                  <a:srgbClr val="00BCE4"/>
                </a:solidFill>
                <a:latin typeface="Georgia" pitchFamily="18" charset="0"/>
              </a:rPr>
            </a:br>
            <a:r>
              <a:rPr lang="ru-RU" sz="3080" cap="all" dirty="0">
                <a:solidFill>
                  <a:srgbClr val="00BCE4"/>
                </a:solidFill>
                <a:latin typeface="Georgia" pitchFamily="18" charset="0"/>
              </a:rPr>
              <a:t/>
            </a:r>
            <a:br>
              <a:rPr lang="ru-RU" sz="3080" cap="all" dirty="0">
                <a:solidFill>
                  <a:srgbClr val="00BCE4"/>
                </a:solidFill>
                <a:latin typeface="Georgia" pitchFamily="18" charset="0"/>
              </a:rPr>
            </a:br>
            <a:endParaRPr lang="ru-RU" sz="2053" dirty="0">
              <a:solidFill>
                <a:prstClr val="black"/>
              </a:solidFill>
              <a:latin typeface="Georgia"/>
            </a:endParaRPr>
          </a:p>
          <a:p>
            <a:pPr algn="ctr">
              <a:spcBef>
                <a:spcPts val="0"/>
              </a:spcBef>
              <a:defRPr/>
            </a:pPr>
            <a:endParaRPr lang="ru-RU" sz="2738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738" b="1" dirty="0">
                <a:solidFill>
                  <a:srgbClr val="00B0F0"/>
                </a:solidFill>
                <a:latin typeface="Tahoma" pitchFamily="34" charset="0"/>
              </a:rPr>
              <a:t> </a:t>
            </a:r>
            <a:br>
              <a:rPr lang="ru-RU" sz="2738" b="1" dirty="0">
                <a:solidFill>
                  <a:srgbClr val="00B0F0"/>
                </a:solidFill>
                <a:latin typeface="Tahoma" pitchFamily="34" charset="0"/>
              </a:rPr>
            </a:br>
            <a:endParaRPr lang="ru-RU" sz="2738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1797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1797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1797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1797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1797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797" b="1" dirty="0">
                <a:solidFill>
                  <a:srgbClr val="00B0F0"/>
                </a:solidFill>
                <a:latin typeface="Tahoma" pitchFamily="34" charset="0"/>
              </a:rPr>
              <a:t/>
            </a:r>
            <a:br>
              <a:rPr lang="en-US" sz="1797" b="1" dirty="0">
                <a:solidFill>
                  <a:srgbClr val="00B0F0"/>
                </a:solidFill>
                <a:latin typeface="Tahoma" pitchFamily="34" charset="0"/>
              </a:rPr>
            </a:br>
            <a:endParaRPr lang="ru-RU" sz="1797" b="1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457200" y="520602"/>
            <a:ext cx="6170965" cy="778917"/>
          </a:xfrm>
          <a:prstGeom prst="rect">
            <a:avLst/>
          </a:prstGeom>
        </p:spPr>
        <p:txBody>
          <a:bodyPr vert="horz" lIns="89216" tIns="44609" rIns="89216" bIns="44609" rtlCol="0" anchor="t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1800" kern="1200">
                <a:solidFill>
                  <a:srgbClr val="00BAE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53" dirty="0">
                <a:solidFill>
                  <a:srgbClr val="00BBE4"/>
                </a:solidFill>
                <a:latin typeface="Whitney Light" pitchFamily="50" charset="0"/>
                <a:cs typeface="Whitney Light" pitchFamily="50" charset="0"/>
              </a:rPr>
              <a:t>КОНТАКТЫ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r="15434"/>
          <a:stretch/>
        </p:blipFill>
        <p:spPr>
          <a:xfrm>
            <a:off x="457198" y="1276475"/>
            <a:ext cx="3820422" cy="369999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3733" y="5638300"/>
            <a:ext cx="8315453" cy="88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6" dirty="0">
                <a:solidFill>
                  <a:schemeClr val="tx1">
                    <a:lumMod val="50000"/>
                    <a:lumOff val="50000"/>
                  </a:schemeClr>
                </a:solidFill>
                <a:cs typeface="Whitney Light" pitchFamily="50" charset="0"/>
              </a:rPr>
              <a:t>АО «Открытие Брокер»</a:t>
            </a:r>
            <a:r>
              <a:rPr lang="en-US" sz="856" dirty="0">
                <a:solidFill>
                  <a:schemeClr val="tx1">
                    <a:lumMod val="50000"/>
                    <a:lumOff val="50000"/>
                  </a:schemeClr>
                </a:solidFill>
                <a:cs typeface="Whitney Light" pitchFamily="50" charset="0"/>
              </a:rPr>
              <a:t> </a:t>
            </a:r>
            <a:r>
              <a:rPr lang="ru-RU" sz="856" dirty="0">
                <a:solidFill>
                  <a:schemeClr val="tx1">
                    <a:lumMod val="50000"/>
                    <a:lumOff val="50000"/>
                  </a:schemeClr>
                </a:solidFill>
                <a:cs typeface="Whitney Light" pitchFamily="50" charset="0"/>
              </a:rPr>
              <a:t>Лицензия профессионального участника рынка ценных бумаг на осуществление брокерской деятельности № 045-06097-100000, выдана ФКЦБ России 28.06.2002 г. (без ограничения срока действия). Не является образовательной деятельностью. Не сопровождается выдачей документов об образовании и (или) квалификации.</a:t>
            </a:r>
            <a:r>
              <a:rPr lang="en-US" sz="856" dirty="0">
                <a:solidFill>
                  <a:schemeClr val="tx1">
                    <a:lumMod val="50000"/>
                    <a:lumOff val="50000"/>
                  </a:schemeClr>
                </a:solidFill>
                <a:cs typeface="Whitney Light" pitchFamily="50" charset="0"/>
              </a:rPr>
              <a:t> </a:t>
            </a:r>
            <a:r>
              <a:rPr lang="ru-RU" sz="856" dirty="0">
                <a:solidFill>
                  <a:schemeClr val="tx1">
                    <a:lumMod val="50000"/>
                    <a:lumOff val="50000"/>
                  </a:schemeClr>
                </a:solidFill>
                <a:cs typeface="Whitney Light" pitchFamily="50" charset="0"/>
              </a:rPr>
              <a:t>Правообладатель программного обеспечения (ПО) QUIK ООО «АРКА </a:t>
            </a:r>
            <a:r>
              <a:rPr lang="ru-RU" sz="856" dirty="0" err="1">
                <a:solidFill>
                  <a:schemeClr val="tx1">
                    <a:lumMod val="50000"/>
                    <a:lumOff val="50000"/>
                  </a:schemeClr>
                </a:solidFill>
                <a:cs typeface="Whitney Light" pitchFamily="50" charset="0"/>
              </a:rPr>
              <a:t>Текнолоджиз</a:t>
            </a:r>
            <a:r>
              <a:rPr lang="ru-RU" sz="856" dirty="0">
                <a:solidFill>
                  <a:schemeClr val="tx1">
                    <a:lumMod val="50000"/>
                    <a:lumOff val="50000"/>
                  </a:schemeClr>
                </a:solidFill>
                <a:cs typeface="Whitney Light" pitchFamily="50" charset="0"/>
              </a:rPr>
              <a:t>»</a:t>
            </a:r>
            <a:r>
              <a:rPr lang="en-US" sz="856" dirty="0">
                <a:solidFill>
                  <a:schemeClr val="tx1">
                    <a:lumMod val="50000"/>
                    <a:lumOff val="50000"/>
                  </a:schemeClr>
                </a:solidFill>
                <a:cs typeface="Whitney Light" pitchFamily="50" charset="0"/>
              </a:rPr>
              <a:t> </a:t>
            </a:r>
            <a:r>
              <a:rPr lang="ru-RU" sz="856" dirty="0">
                <a:solidFill>
                  <a:schemeClr val="tx1">
                    <a:lumMod val="50000"/>
                    <a:lumOff val="50000"/>
                  </a:schemeClr>
                </a:solidFill>
                <a:cs typeface="Whitney Light" pitchFamily="50" charset="0"/>
              </a:rPr>
              <a:t>Презентация носит ознакомительный характер, представленная в ней информация не является гарантией или обещанием доходности вложений в будущем. Инвестирование в финансовые инструменты связано с высокой степенью рисков и не подразумевает каких-либо гарантий как по возврату основной инвестированной суммы, так и по получению каких-либо доходов. Заявления любых лиц о возможном увеличении в будущем стоимости инвестированных средств могут рассматриваться не иначе как предположения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49077" y="1548639"/>
            <a:ext cx="4240108" cy="2922815"/>
          </a:xfrm>
          <a:prstGeom prst="rect">
            <a:avLst/>
          </a:prstGeom>
        </p:spPr>
        <p:txBody>
          <a:bodyPr wrap="square" lIns="78196" tIns="39098" rIns="78196" bIns="39098">
            <a:spAutoFit/>
          </a:bodyPr>
          <a:lstStyle/>
          <a:p>
            <a:pPr>
              <a:defRPr/>
            </a:pPr>
            <a:r>
              <a:rPr lang="ru-RU" sz="1540" b="1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АО «Открытие Брокер»</a:t>
            </a:r>
            <a:br>
              <a:rPr lang="ru-RU" sz="1540" b="1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</a:br>
            <a:r>
              <a:rPr lang="ru-RU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Тел.:</a:t>
            </a:r>
            <a:r>
              <a:rPr lang="en-US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 </a:t>
            </a:r>
            <a:r>
              <a:rPr lang="ru-RU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+7 (495) 232 99 66</a:t>
            </a:r>
            <a:br>
              <a:rPr lang="ru-RU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</a:br>
            <a:r>
              <a:rPr lang="ru-RU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Тел.:</a:t>
            </a:r>
            <a:r>
              <a:rPr lang="en-US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	</a:t>
            </a:r>
            <a:r>
              <a:rPr lang="ru-RU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 8 (800) 500 99 66 (звонок бесплатный)</a:t>
            </a:r>
            <a:endParaRPr lang="en-US" sz="1540" u="sng" dirty="0">
              <a:solidFill>
                <a:prstClr val="black"/>
              </a:solidFill>
              <a:cs typeface="Whitney Light" pitchFamily="50" charset="0"/>
            </a:endParaRPr>
          </a:p>
          <a:p>
            <a:pPr>
              <a:defRPr/>
            </a:pPr>
            <a:endParaRPr lang="ru-RU" sz="1540" u="sng" dirty="0">
              <a:solidFill>
                <a:prstClr val="black"/>
              </a:solidFill>
              <a:cs typeface="Whitney Light" pitchFamily="50" charset="0"/>
            </a:endParaRPr>
          </a:p>
          <a:p>
            <a:pPr>
              <a:defRPr/>
            </a:pPr>
            <a:endParaRPr lang="en-US" sz="1540" u="sng" dirty="0">
              <a:solidFill>
                <a:prstClr val="black"/>
              </a:solidFill>
              <a:cs typeface="Whitney Light" pitchFamily="50" charset="0"/>
            </a:endParaRPr>
          </a:p>
          <a:p>
            <a:pPr>
              <a:defRPr/>
            </a:pPr>
            <a:endParaRPr lang="ru-RU" sz="1540" u="sng" dirty="0">
              <a:solidFill>
                <a:prstClr val="black"/>
              </a:solidFill>
              <a:cs typeface="Whitney Light" pitchFamily="50" charset="0"/>
            </a:endParaRPr>
          </a:p>
          <a:p>
            <a:pPr>
              <a:defRPr/>
            </a:pPr>
            <a:endParaRPr lang="en-US" sz="1540" u="sng" dirty="0">
              <a:solidFill>
                <a:prstClr val="black"/>
              </a:solidFill>
              <a:cs typeface="Whitney Light" pitchFamily="50" charset="0"/>
            </a:endParaRPr>
          </a:p>
          <a:p>
            <a:pPr>
              <a:defRPr/>
            </a:pPr>
            <a:r>
              <a:rPr lang="ru-RU" sz="1540" b="1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Учебный центр «ОТКРЫТИЕ Брокер»</a:t>
            </a:r>
          </a:p>
          <a:p>
            <a:pPr>
              <a:defRPr/>
            </a:pPr>
            <a:r>
              <a:rPr lang="ru-RU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Тел.: +7 (495) 956 41 00</a:t>
            </a:r>
          </a:p>
          <a:p>
            <a:pPr>
              <a:defRPr/>
            </a:pPr>
            <a:r>
              <a:rPr lang="ru-RU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Тел.:    8 (800) </a:t>
            </a:r>
            <a:r>
              <a:rPr lang="en-US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5</a:t>
            </a:r>
            <a:r>
              <a:rPr lang="ru-RU" sz="1540" dirty="0">
                <a:solidFill>
                  <a:schemeClr val="tx1">
                    <a:lumMod val="65000"/>
                    <a:lumOff val="35000"/>
                  </a:schemeClr>
                </a:solidFill>
                <a:cs typeface="Whitney Light" pitchFamily="50" charset="0"/>
              </a:rPr>
              <a:t>00 99 66  (звонок бесплатный)</a:t>
            </a:r>
          </a:p>
          <a:p>
            <a:pPr>
              <a:defRPr/>
            </a:pPr>
            <a:endParaRPr lang="ru-RU" sz="1540" dirty="0">
              <a:solidFill>
                <a:srgbClr val="466CB3"/>
              </a:solidFill>
              <a:cs typeface="Arial" pitchFamily="34" charset="0"/>
            </a:endParaRPr>
          </a:p>
        </p:txBody>
      </p:sp>
      <p:pic>
        <p:nvPicPr>
          <p:cNvPr id="15" name="Изображение 20" descr="20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57" y="3472633"/>
            <a:ext cx="189272" cy="205495"/>
          </a:xfrm>
          <a:prstGeom prst="rect">
            <a:avLst/>
          </a:prstGeom>
        </p:spPr>
      </p:pic>
      <p:pic>
        <p:nvPicPr>
          <p:cNvPr id="16" name="Изображение 20" descr="20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03" y="3718850"/>
            <a:ext cx="189272" cy="205495"/>
          </a:xfrm>
          <a:prstGeom prst="rect">
            <a:avLst/>
          </a:prstGeom>
        </p:spPr>
      </p:pic>
      <p:pic>
        <p:nvPicPr>
          <p:cNvPr id="1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77" y="2559943"/>
            <a:ext cx="1898606" cy="41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19629" y="4209164"/>
            <a:ext cx="1841566" cy="32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719629" y="4535105"/>
            <a:ext cx="1841566" cy="32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Изображение 20" descr="20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03" y="1817375"/>
            <a:ext cx="189272" cy="205495"/>
          </a:xfrm>
          <a:prstGeom prst="rect">
            <a:avLst/>
          </a:prstGeom>
        </p:spPr>
      </p:pic>
      <p:pic>
        <p:nvPicPr>
          <p:cNvPr id="22" name="Изображение 20" descr="20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48" y="2063593"/>
            <a:ext cx="189272" cy="2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28"/>
          </p:nvPr>
        </p:nvSpPr>
        <p:spPr>
          <a:xfrm>
            <a:off x="0" y="1919276"/>
            <a:ext cx="9144000" cy="2051417"/>
          </a:xfrm>
        </p:spPr>
        <p:txBody>
          <a:bodyPr/>
          <a:lstStyle/>
          <a:p>
            <a:pPr algn="ctr"/>
            <a:r>
              <a:rPr lang="en-US" sz="11806" dirty="0"/>
              <a:t>Q&amp;A</a:t>
            </a:r>
            <a:endParaRPr lang="ru-RU" sz="11806" dirty="0"/>
          </a:p>
        </p:txBody>
      </p:sp>
    </p:spTree>
    <p:extLst>
      <p:ext uri="{BB962C8B-B14F-4D97-AF65-F5344CB8AC3E}">
        <p14:creationId xmlns:p14="http://schemas.microsoft.com/office/powerpoint/2010/main" val="24706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230488" cy="478384"/>
          </a:xfrm>
        </p:spPr>
        <p:txBody>
          <a:bodyPr/>
          <a:lstStyle/>
          <a:p>
            <a:r>
              <a:rPr lang="ru-RU" dirty="0" smtClean="0"/>
              <a:t>Куда вкладывают российские инвесторы?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298" y="6104597"/>
            <a:ext cx="504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*Ежегодное </a:t>
            </a:r>
            <a:r>
              <a:rPr lang="ru-RU" sz="1000" dirty="0"/>
              <a:t>исследование активности граждан на фондовом рынке НАУФОР за 2018 </a:t>
            </a:r>
            <a:r>
              <a:rPr lang="ru-RU" sz="1000" dirty="0" smtClean="0"/>
              <a:t>год</a:t>
            </a:r>
          </a:p>
          <a:p>
            <a:r>
              <a:rPr lang="ru-RU" sz="1000" dirty="0"/>
              <a:t>** Расчеты </a:t>
            </a:r>
            <a:r>
              <a:rPr lang="en-US" sz="1000" dirty="0" err="1"/>
              <a:t>FinEx</a:t>
            </a:r>
            <a:r>
              <a:rPr lang="ru-RU" sz="1000" dirty="0"/>
              <a:t> по данным </a:t>
            </a:r>
            <a:r>
              <a:rPr lang="en-US" sz="1000" dirty="0"/>
              <a:t>Bloomberg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1278" y="4534937"/>
            <a:ext cx="636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Что </a:t>
            </a:r>
            <a:r>
              <a:rPr lang="ru-RU" sz="1600" b="1" dirty="0" smtClean="0"/>
              <a:t>влияет на портфель российского инвестора: </a:t>
            </a:r>
            <a:endParaRPr lang="ru-RU" sz="16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Риск девальвации рубля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Риск снижения цены на нефть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Риск санкций и неблагоприятной геополитики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Концентрация рисков в нескольких секторах экономики</a:t>
            </a:r>
          </a:p>
          <a:p>
            <a:pPr marL="313725" indent="-313725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61568" y="1037894"/>
            <a:ext cx="3338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Структура российского </a:t>
            </a:r>
            <a:r>
              <a:rPr lang="ru-RU" sz="1400" b="1" dirty="0" smtClean="0"/>
              <a:t>рынка**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7160" y="1037894"/>
            <a:ext cx="3537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Структура </a:t>
            </a:r>
            <a:r>
              <a:rPr lang="ru-RU" sz="1400" b="1" dirty="0" smtClean="0"/>
              <a:t>инвестиций на брокерских ИИС*</a:t>
            </a:r>
            <a:endParaRPr lang="ru-RU" sz="1400" b="1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74311590"/>
              </p:ext>
            </p:extLst>
          </p:nvPr>
        </p:nvGraphicFramePr>
        <p:xfrm>
          <a:off x="250118" y="1494792"/>
          <a:ext cx="3834213" cy="282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461646"/>
              </p:ext>
            </p:extLst>
          </p:nvPr>
        </p:nvGraphicFramePr>
        <p:xfrm>
          <a:off x="4211182" y="1449916"/>
          <a:ext cx="4566466" cy="286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9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230488" cy="478384"/>
          </a:xfrm>
        </p:spPr>
        <p:txBody>
          <a:bodyPr/>
          <a:lstStyle/>
          <a:p>
            <a:r>
              <a:rPr lang="ru-RU" dirty="0" smtClean="0"/>
              <a:t>Риски российского инвестора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30" y="1799369"/>
            <a:ext cx="6783927" cy="39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662715" y="2383972"/>
            <a:ext cx="672771" cy="66402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576" tIns="50576" rIns="50576" bIns="50576" numCol="1" spcCol="38100" rtlCol="0" anchor="ctr">
            <a:spAutoFit/>
          </a:bodyPr>
          <a:lstStyle/>
          <a:p>
            <a:pPr algn="ctr" defTabSz="821847" hangingPunct="0"/>
            <a:endParaRPr lang="ru-RU" sz="3186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849" y="801719"/>
            <a:ext cx="8230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Риск </a:t>
            </a:r>
            <a:r>
              <a:rPr lang="ru-RU" sz="1600" dirty="0"/>
              <a:t>российского рынка в </a:t>
            </a:r>
            <a:r>
              <a:rPr lang="ru-RU" sz="1600" dirty="0" smtClean="0"/>
              <a:t>портфелях </a:t>
            </a:r>
            <a:r>
              <a:rPr lang="ru-RU" sz="1600" dirty="0"/>
              <a:t>российских инвесторов составляет </a:t>
            </a:r>
            <a:r>
              <a:rPr lang="ru-RU" sz="1600" dirty="0" smtClean="0"/>
              <a:t>до 95% при доле России в мировом ВВП </a:t>
            </a:r>
            <a:r>
              <a:rPr lang="ru-RU" sz="1600" u="sng" dirty="0"/>
              <a:t>от 1,5 до 3%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4172" y="5887491"/>
            <a:ext cx="783984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Средний российский инвестор не участвует в росте мировой экономики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ru-RU" sz="1600" dirty="0" smtClean="0"/>
              <a:t>В портфеле среднего российского инвестора сконцентрирован высокий </a:t>
            </a:r>
            <a:r>
              <a:rPr lang="ru-RU" sz="1600" dirty="0" err="1" smtClean="0"/>
              <a:t>страновой</a:t>
            </a:r>
            <a:r>
              <a:rPr lang="ru-RU" sz="1600" dirty="0" smtClean="0"/>
              <a:t> риск</a:t>
            </a:r>
            <a:endParaRPr lang="ru-RU" sz="16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74172" y="5908108"/>
            <a:ext cx="0" cy="62048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230488" cy="478384"/>
          </a:xfrm>
        </p:spPr>
        <p:txBody>
          <a:bodyPr/>
          <a:lstStyle/>
          <a:p>
            <a:r>
              <a:rPr lang="ru-RU" dirty="0" smtClean="0"/>
              <a:t>Что могут дать иностранные рынки?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643992"/>
              </p:ext>
            </p:extLst>
          </p:nvPr>
        </p:nvGraphicFramePr>
        <p:xfrm>
          <a:off x="375711" y="1045028"/>
          <a:ext cx="8230488" cy="481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298" y="6104597"/>
            <a:ext cx="1406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По данным </a:t>
            </a:r>
            <a:r>
              <a:rPr lang="en-US" sz="1000" dirty="0" smtClean="0"/>
              <a:t>Bloomberg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33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230488" cy="478384"/>
          </a:xfrm>
        </p:spPr>
        <p:txBody>
          <a:bodyPr/>
          <a:lstStyle/>
          <a:p>
            <a:r>
              <a:rPr lang="ru-RU" dirty="0" smtClean="0"/>
              <a:t>Зачем инвестировать в зарубежные рынки? 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7598" y="2054335"/>
            <a:ext cx="8846715" cy="2362020"/>
            <a:chOff x="184115" y="1410099"/>
            <a:chExt cx="8846715" cy="236202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84115" y="1410179"/>
              <a:ext cx="2801766" cy="2361940"/>
              <a:chOff x="731144" y="1190368"/>
              <a:chExt cx="2801766" cy="2361940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955964" y="1629990"/>
                <a:ext cx="2576946" cy="1922318"/>
              </a:xfrm>
              <a:prstGeom prst="roundRec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</a:rPr>
                  <a:t>Возможность заработать на росте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мировой экономики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731144" y="1190368"/>
                <a:ext cx="729099" cy="733772"/>
                <a:chOff x="751926" y="1263104"/>
                <a:chExt cx="729099" cy="733772"/>
              </a:xfrm>
            </p:grpSpPr>
            <p:sp>
              <p:nvSpPr>
                <p:cNvPr id="9" name="Овал 8"/>
                <p:cNvSpPr/>
                <p:nvPr/>
              </p:nvSpPr>
              <p:spPr>
                <a:xfrm>
                  <a:off x="751926" y="1527464"/>
                  <a:ext cx="557329" cy="469412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60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8" name="Picture 8" descr="ÐÐ°ÑÑÐ¸Ð½ÐºÐ¸ Ð¿Ð¾ Ð·Ð°Ð¿ÑÐ¾ÑÑ Ð³Ð°Ð»Ð¾ÑÐºÐ°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1926" y="1263104"/>
                  <a:ext cx="729099" cy="7337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8" name="Группа 17"/>
            <p:cNvGrpSpPr/>
            <p:nvPr/>
          </p:nvGrpSpPr>
          <p:grpSpPr>
            <a:xfrm>
              <a:off x="6229065" y="1410179"/>
              <a:ext cx="2801765" cy="2361940"/>
              <a:chOff x="5195772" y="1190368"/>
              <a:chExt cx="2801765" cy="236194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5420591" y="1629990"/>
                <a:ext cx="2576946" cy="1922318"/>
              </a:xfrm>
              <a:prstGeom prst="roundRec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</a:rPr>
                  <a:t>Защита от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специфических рисков российского рынка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5195772" y="1190368"/>
                <a:ext cx="729099" cy="733772"/>
                <a:chOff x="751926" y="1263104"/>
                <a:chExt cx="729099" cy="733772"/>
              </a:xfrm>
            </p:grpSpPr>
            <p:sp>
              <p:nvSpPr>
                <p:cNvPr id="12" name="Овал 11"/>
                <p:cNvSpPr/>
                <p:nvPr/>
              </p:nvSpPr>
              <p:spPr>
                <a:xfrm>
                  <a:off x="751926" y="1527464"/>
                  <a:ext cx="557329" cy="469412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60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3" name="Picture 8" descr="ÐÐ°ÑÑÐ¸Ð½ÐºÐ¸ Ð¿Ð¾ Ð·Ð°Ð¿ÑÐ¾ÑÑ Ð³Ð°Ð»Ð¾ÑÐºÐ°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1926" y="1263104"/>
                  <a:ext cx="729099" cy="7337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7" name="Группа 16"/>
            <p:cNvGrpSpPr/>
            <p:nvPr/>
          </p:nvGrpSpPr>
          <p:grpSpPr>
            <a:xfrm>
              <a:off x="3206590" y="1410099"/>
              <a:ext cx="2807310" cy="2362020"/>
              <a:chOff x="2972117" y="3993752"/>
              <a:chExt cx="2807310" cy="2362020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3202481" y="4433454"/>
                <a:ext cx="2576946" cy="1922318"/>
              </a:xfrm>
              <a:prstGeom prst="roundRec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</a:rPr>
                  <a:t>Снижение риска инвестиционного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портфеля с помощью диверсификации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2972117" y="3993752"/>
                <a:ext cx="729099" cy="733772"/>
                <a:chOff x="751926" y="1263104"/>
                <a:chExt cx="729099" cy="733772"/>
              </a:xfrm>
            </p:grpSpPr>
            <p:sp>
              <p:nvSpPr>
                <p:cNvPr id="15" name="Овал 14"/>
                <p:cNvSpPr/>
                <p:nvPr/>
              </p:nvSpPr>
              <p:spPr>
                <a:xfrm>
                  <a:off x="751926" y="1527464"/>
                  <a:ext cx="557329" cy="469412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60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6" name="Picture 8" descr="ÐÐ°ÑÑÐ¸Ð½ÐºÐ¸ Ð¿Ð¾ Ð·Ð°Ð¿ÑÐ¾ÑÑ Ð³Ð°Ð»Ð¾ÑÐºÐ°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1926" y="1263104"/>
                  <a:ext cx="729099" cy="7337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513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5714" y="1230086"/>
            <a:ext cx="8360229" cy="83820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       Сложность в принятии решений из-за недостатка </a:t>
            </a:r>
            <a:r>
              <a:rPr lang="ru-RU" sz="1600" dirty="0">
                <a:solidFill>
                  <a:schemeClr val="tx1"/>
                </a:solidFill>
              </a:rPr>
              <a:t>информации </a:t>
            </a:r>
            <a:r>
              <a:rPr lang="ru-RU" sz="1600" dirty="0" smtClean="0">
                <a:solidFill>
                  <a:schemeClr val="tx1"/>
                </a:solidFill>
              </a:rPr>
              <a:t>об иностранном рынке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1944" y="1066620"/>
            <a:ext cx="417994" cy="478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5713" y="2397669"/>
            <a:ext cx="8360229" cy="83820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          Операционный </a:t>
            </a:r>
            <a:r>
              <a:rPr lang="ru-RU" sz="1600" dirty="0">
                <a:solidFill>
                  <a:schemeClr val="tx1"/>
                </a:solidFill>
              </a:rPr>
              <a:t>и контрагентский риски из-за сложности доступа на </a:t>
            </a:r>
            <a:r>
              <a:rPr lang="ru-RU" sz="1600" dirty="0" smtClean="0">
                <a:solidFill>
                  <a:schemeClr val="tx1"/>
                </a:solidFill>
              </a:rPr>
              <a:t>внешний рынок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1798" y="2120176"/>
            <a:ext cx="582567" cy="582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pic>
        <p:nvPicPr>
          <p:cNvPr id="9" name="Picture 4" descr="ÐÐ°ÑÑÐ¸Ð½ÐºÐ¸ Ð¿Ð¾ Ð·Ð°Ð¿ÑÐ¾ÑÑ ÐºÑÐ°ÑÐ½ÑÐ¹ ÐºÑÐµÑÑÐ¸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6" y="2225578"/>
            <a:ext cx="454749" cy="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75713" y="3529603"/>
            <a:ext cx="8360229" cy="83820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58775">
              <a:tabLst>
                <a:tab pos="446088" algn="l"/>
              </a:tabLst>
            </a:pPr>
            <a:r>
              <a:rPr lang="ru-RU" sz="1600" dirty="0" smtClean="0">
                <a:solidFill>
                  <a:schemeClr val="tx1"/>
                </a:solidFill>
              </a:rPr>
              <a:t>          Более высокие издержки по отношению к затратам при работе на российском рынке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5712" y="4659086"/>
            <a:ext cx="8360229" cy="83820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               Трудности </a:t>
            </a:r>
            <a:r>
              <a:rPr lang="ru-RU" sz="1600" dirty="0">
                <a:solidFill>
                  <a:schemeClr val="tx1"/>
                </a:solidFill>
              </a:rPr>
              <a:t>в отслеживании рынка и поддержании структуры портфеля</a:t>
            </a:r>
          </a:p>
        </p:txBody>
      </p:sp>
      <p:sp>
        <p:nvSpPr>
          <p:cNvPr id="16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581254" cy="478384"/>
          </a:xfrm>
        </p:spPr>
        <p:txBody>
          <a:bodyPr/>
          <a:lstStyle/>
          <a:p>
            <a:r>
              <a:rPr lang="ru-RU" dirty="0" smtClean="0"/>
              <a:t>С какими трудностями может столкнуться инвестор? 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01998" y="4434796"/>
            <a:ext cx="582567" cy="582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pic>
        <p:nvPicPr>
          <p:cNvPr id="18" name="Picture 4" descr="ÐÐ°ÑÑÐ¸Ð½ÐºÐ¸ Ð¿Ð¾ Ð·Ð°Ð¿ÑÐ¾ÑÑ ÐºÑÐ°ÑÐ½ÑÐ¹ ÐºÑÐµÑÑÐ¸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8" y="4498704"/>
            <a:ext cx="454749" cy="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200288" y="3337198"/>
            <a:ext cx="494077" cy="4631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pic>
        <p:nvPicPr>
          <p:cNvPr id="20" name="Picture 4" descr="ÐÐ°ÑÑÐ¸Ð½ÐºÐ¸ Ð¿Ð¾ Ð·Ð°Ð¿ÑÐ¾ÑÑ ÐºÑÐ°ÑÐ½ÑÐ¹ ÐºÑÐµÑÑÐ¸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6" y="3337877"/>
            <a:ext cx="430168" cy="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136380" y="1008557"/>
            <a:ext cx="582567" cy="582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pic>
        <p:nvPicPr>
          <p:cNvPr id="22" name="Picture 4" descr="ÐÐ°ÑÑÐ¸Ð½ÐºÐ¸ Ð¿Ð¾ Ð·Ð°Ð¿ÑÐ¾ÑÑ ÐºÑÐ°ÑÐ½ÑÐ¹ ÐºÑÐµÑÑÐ¸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9" y="1086903"/>
            <a:ext cx="454749" cy="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2841" y="1189447"/>
            <a:ext cx="8385303" cy="1079069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spc="-5" dirty="0">
                <a:solidFill>
                  <a:srgbClr val="000000"/>
                </a:solidFill>
                <a:cs typeface="Source Sans Pro"/>
              </a:rPr>
              <a:t>ETF*</a:t>
            </a:r>
            <a:r>
              <a:rPr lang="ru-RU" sz="1600" spc="-5" dirty="0">
                <a:solidFill>
                  <a:srgbClr val="000000"/>
                </a:solidFill>
                <a:cs typeface="Source Sans Pro"/>
              </a:rPr>
              <a:t> — готовый портфель ценных бумаг, сформированный в соответствии с индексной методологией и самостоятельно поддерживающий необходимую структуру благодаря внутренним </a:t>
            </a:r>
            <a:r>
              <a:rPr lang="ru-RU" sz="1600" spc="-5" dirty="0" err="1">
                <a:solidFill>
                  <a:srgbClr val="000000"/>
                </a:solidFill>
                <a:cs typeface="Source Sans Pro"/>
              </a:rPr>
              <a:t>перебалансировкам</a:t>
            </a:r>
            <a:endParaRPr lang="ru-RU" sz="1600" spc="-5" dirty="0">
              <a:solidFill>
                <a:srgbClr val="000000"/>
              </a:solidFill>
              <a:cs typeface="Source Sans Pro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581254" cy="478384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ETF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1880" y="6087624"/>
            <a:ext cx="7101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* </a:t>
            </a:r>
            <a:r>
              <a:rPr lang="en-US" sz="1000" b="1" dirty="0" smtClean="0"/>
              <a:t>ETF </a:t>
            </a:r>
            <a:r>
              <a:rPr lang="en-US" sz="1000" b="1" dirty="0"/>
              <a:t>(exchange traded </a:t>
            </a:r>
            <a:r>
              <a:rPr lang="en-US" sz="1000" b="1" dirty="0" smtClean="0"/>
              <a:t>fund)</a:t>
            </a:r>
            <a:r>
              <a:rPr lang="en-US" sz="1000" dirty="0" smtClean="0"/>
              <a:t> </a:t>
            </a:r>
            <a:r>
              <a:rPr lang="en-US" sz="1000" dirty="0"/>
              <a:t>– </a:t>
            </a:r>
            <a:r>
              <a:rPr lang="ru-RU" sz="1000" dirty="0"/>
              <a:t>торгующийся на бирже </a:t>
            </a:r>
            <a:r>
              <a:rPr lang="ru-RU" sz="1000" dirty="0" smtClean="0"/>
              <a:t>фонд  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3670" y="4435943"/>
            <a:ext cx="8471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spc="-5" dirty="0" smtClean="0">
              <a:solidFill>
                <a:srgbClr val="000000"/>
              </a:solidFill>
              <a:cs typeface="Source Sans Pro"/>
            </a:endParaRPr>
          </a:p>
          <a:p>
            <a:r>
              <a:rPr lang="ru-RU" sz="1600" spc="-5" dirty="0" smtClean="0">
                <a:solidFill>
                  <a:srgbClr val="000000"/>
                </a:solidFill>
                <a:cs typeface="Source Sans Pro"/>
              </a:rPr>
              <a:t>Это </a:t>
            </a:r>
            <a:r>
              <a:rPr lang="ru-RU" sz="1600" dirty="0" smtClean="0">
                <a:solidFill>
                  <a:srgbClr val="000000"/>
                </a:solidFill>
              </a:rPr>
              <a:t>иностранный </a:t>
            </a:r>
            <a:r>
              <a:rPr lang="ru-RU" sz="1600" dirty="0">
                <a:solidFill>
                  <a:srgbClr val="000000"/>
                </a:solidFill>
              </a:rPr>
              <a:t>инструмент, не имеющий аналогов в РФ. 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Не следует путать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акции </a:t>
            </a:r>
            <a:r>
              <a:rPr lang="en-US" sz="1600" dirty="0">
                <a:solidFill>
                  <a:srgbClr val="000000"/>
                </a:solidFill>
              </a:rPr>
              <a:t>ETF </a:t>
            </a:r>
            <a:r>
              <a:rPr lang="ru-RU" sz="1600" dirty="0">
                <a:solidFill>
                  <a:srgbClr val="000000"/>
                </a:solidFill>
              </a:rPr>
              <a:t>с паями российских БПИФ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841" y="2694800"/>
            <a:ext cx="82076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Повторяет структуру соответствующего индекса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Акции фонда торгуются как обычные акции 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Строго регулируется европейским и российским законодательством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841" y="4475302"/>
            <a:ext cx="40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597921" y="4724403"/>
            <a:ext cx="6300980" cy="10559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33400" algn="ctr"/>
            <a:r>
              <a:rPr lang="ru-RU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Риски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отдельных компаний минимизируются за счет широкой диверсификации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7922" y="3494317"/>
            <a:ext cx="6300979" cy="10559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2913" algn="ctr" defTabSz="715963"/>
            <a:r>
              <a:rPr lang="ru-RU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Можно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полноценный инвестиционный портфель в условиях ограниченной суммы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7922" y="2264230"/>
            <a:ext cx="6300979" cy="10559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5963" marR="273289" indent="-90488" algn="ctr">
              <a:spcBef>
                <a:spcPts val="1016"/>
              </a:spcBef>
              <a:buClr>
                <a:srgbClr val="1F4B9D"/>
              </a:buClr>
              <a:buSzPct val="120000"/>
              <a:tabLst>
                <a:tab pos="564008" algn="l"/>
              </a:tabLst>
            </a:pPr>
            <a:r>
              <a:rPr lang="ru-RU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Не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нужно самостоятельно заниматься формированием портфеля и его поддержанием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97922" y="1034144"/>
            <a:ext cx="6300982" cy="10559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25475" marR="273289" indent="-625475" algn="ctr">
              <a:spcBef>
                <a:spcPts val="1016"/>
              </a:spcBef>
              <a:buClr>
                <a:srgbClr val="1F4B9D"/>
              </a:buClr>
              <a:buSzPct val="120000"/>
              <a:tabLst>
                <a:tab pos="564008" algn="l"/>
              </a:tabLst>
            </a:pPr>
            <a:r>
              <a:rPr lang="ru-RU" sz="1600" dirty="0" smtClean="0">
                <a:solidFill>
                  <a:schemeClr val="tx1"/>
                </a:solidFill>
              </a:rPr>
              <a:t>                  </a:t>
            </a:r>
            <a:r>
              <a:rPr lang="en-US" sz="1600" dirty="0" smtClean="0">
                <a:solidFill>
                  <a:schemeClr val="tx1"/>
                </a:solidFill>
              </a:rPr>
              <a:t>ETF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точно следует индексу, поддерживая </a:t>
            </a:r>
            <a:r>
              <a:rPr lang="ru-RU" sz="1600" dirty="0" smtClean="0">
                <a:solidFill>
                  <a:schemeClr val="tx1"/>
                </a:solidFill>
              </a:rPr>
              <a:t>актуальность             входящих </a:t>
            </a:r>
            <a:r>
              <a:rPr lang="ru-RU" sz="1600" dirty="0">
                <a:solidFill>
                  <a:schemeClr val="tx1"/>
                </a:solidFill>
              </a:rPr>
              <a:t>в его состав бумаг, с помощью </a:t>
            </a:r>
            <a:r>
              <a:rPr lang="ru-RU" sz="1600" dirty="0" err="1">
                <a:solidFill>
                  <a:schemeClr val="tx1"/>
                </a:solidFill>
              </a:rPr>
              <a:t>перебалансировок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idx="28"/>
          </p:nvPr>
        </p:nvSpPr>
        <p:spPr>
          <a:xfrm>
            <a:off x="375710" y="270461"/>
            <a:ext cx="8581254" cy="478384"/>
          </a:xfrm>
        </p:spPr>
        <p:txBody>
          <a:bodyPr/>
          <a:lstStyle/>
          <a:p>
            <a:r>
              <a:rPr lang="ru-RU" sz="2900" dirty="0"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инвестирования с помощью </a:t>
            </a:r>
            <a:r>
              <a:rPr lang="en-US" sz="2900" dirty="0" smtClean="0"/>
              <a:t>ETF</a:t>
            </a:r>
            <a:endParaRPr lang="ru-RU" sz="29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5712" y="1034145"/>
            <a:ext cx="2944433" cy="1055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Одной сделкой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получаете готовый портфель, наиболее точно отражающий рынок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5711" y="2264231"/>
            <a:ext cx="2944433" cy="1055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Не требует экспертизы и контроля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5710" y="3494317"/>
            <a:ext cx="2944433" cy="1055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Низкая сумма входа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5710" y="4724403"/>
            <a:ext cx="2944433" cy="1055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Минимизация рисков отдельных эмитентов</a:t>
            </a:r>
          </a:p>
        </p:txBody>
      </p:sp>
    </p:spTree>
    <p:extLst>
      <p:ext uri="{BB962C8B-B14F-4D97-AF65-F5344CB8AC3E}">
        <p14:creationId xmlns:p14="http://schemas.microsoft.com/office/powerpoint/2010/main" val="35848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2129</Words>
  <Application>Microsoft Office PowerPoint</Application>
  <PresentationFormat>Экран (4:3)</PresentationFormat>
  <Paragraphs>471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Helvetica Light</vt:lpstr>
      <vt:lpstr>Lato-Medium</vt:lpstr>
      <vt:lpstr>Roboto</vt:lpstr>
      <vt:lpstr>Roboto-Light</vt:lpstr>
      <vt:lpstr>Roboto-Medium</vt:lpstr>
      <vt:lpstr>Source Sans Pro</vt:lpstr>
      <vt:lpstr>Tahoma</vt:lpstr>
      <vt:lpstr>Times New Roman</vt:lpstr>
      <vt:lpstr>Verdana</vt:lpstr>
      <vt:lpstr>Whitney Book</vt:lpstr>
      <vt:lpstr>Whitney Light</vt:lpstr>
      <vt:lpstr>Wingdings</vt:lpstr>
      <vt:lpstr>Тема Office</vt:lpstr>
      <vt:lpstr>ВЛОЖЕНИЯ  В  МЕЖДУНАРОДНЫЕ РЫНКИ С  ПОМОЩЬЮ ETF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ВЛОЖЕНИЯ  В  МЕЖДУНАРОДНЫЕ РЫНКИ С  ПОМОЩЬЮ ETF</dc:title>
  <dc:creator>2895.support</dc:creator>
  <cp:lastModifiedBy>2895.support</cp:lastModifiedBy>
  <cp:revision>118</cp:revision>
  <dcterms:created xsi:type="dcterms:W3CDTF">2019-08-26T13:47:28Z</dcterms:created>
  <dcterms:modified xsi:type="dcterms:W3CDTF">2019-09-02T14:23:45Z</dcterms:modified>
</cp:coreProperties>
</file>